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1" r:id="rId12"/>
  </p:sldIdLst>
  <p:sldSz cx="18288000" cy="10287000"/>
  <p:notesSz cx="6858000" cy="9144000"/>
  <p:embeddedFontLst>
    <p:embeddedFont>
      <p:font typeface="Alatsi" panose="020B0604020202020204" charset="0"/>
      <p:regular r:id="rId13"/>
    </p:embeddedFont>
    <p:embeddedFont>
      <p:font typeface="DejaVu Serif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re Sugar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28" Type="http://schemas.openxmlformats.org/officeDocument/2006/relationships/image" Target="../media/image18.pn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Relationship Id="rId27" Type="http://schemas.openxmlformats.org/officeDocument/2006/relationships/image" Target="../media/image17.png"/><Relationship Id="rId30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openxmlformats.org/officeDocument/2006/relationships/image" Target="../media/image19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1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3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4.png"/><Relationship Id="rId21" Type="http://schemas.openxmlformats.org/officeDocument/2006/relationships/image" Target="../media/image21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23.jpe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19.svg"/><Relationship Id="rId10" Type="http://schemas.openxmlformats.org/officeDocument/2006/relationships/image" Target="../media/image10.svg"/><Relationship Id="rId19" Type="http://schemas.openxmlformats.org/officeDocument/2006/relationships/image" Target="../media/image17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17.svg"/><Relationship Id="rId34" Type="http://schemas.openxmlformats.org/officeDocument/2006/relationships/image" Target="../media/image44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17" Type="http://schemas.openxmlformats.org/officeDocument/2006/relationships/image" Target="../media/image32.svg"/><Relationship Id="rId25" Type="http://schemas.openxmlformats.org/officeDocument/2006/relationships/image" Target="../media/image21.svg"/><Relationship Id="rId33" Type="http://schemas.openxmlformats.org/officeDocument/2006/relationships/image" Target="../media/image28.png"/><Relationship Id="rId2" Type="http://schemas.openxmlformats.org/officeDocument/2006/relationships/image" Target="../media/image3.jpeg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8.png"/><Relationship Id="rId24" Type="http://schemas.openxmlformats.org/officeDocument/2006/relationships/image" Target="../media/image13.png"/><Relationship Id="rId32" Type="http://schemas.openxmlformats.org/officeDocument/2006/relationships/image" Target="../media/image42.sv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23" Type="http://schemas.openxmlformats.org/officeDocument/2006/relationships/image" Target="../media/image23.svg"/><Relationship Id="rId28" Type="http://schemas.openxmlformats.org/officeDocument/2006/relationships/image" Target="../media/image38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31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image" Target="../media/image14.svg"/><Relationship Id="rId22" Type="http://schemas.openxmlformats.org/officeDocument/2006/relationships/image" Target="../media/image14.png"/><Relationship Id="rId27" Type="http://schemas.openxmlformats.org/officeDocument/2006/relationships/image" Target="../media/image25.png"/><Relationship Id="rId30" Type="http://schemas.openxmlformats.org/officeDocument/2006/relationships/image" Target="../media/image40.svg"/><Relationship Id="rId8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frame with stars and butterflies&#10;&#10;Description automatically generated">
            <a:extLst>
              <a:ext uri="{FF2B5EF4-FFF2-40B4-BE49-F238E27FC236}">
                <a16:creationId xmlns:a16="http://schemas.microsoft.com/office/drawing/2014/main" id="{5B59BE00-9099-984F-B403-B3E5BE6F3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8" b="3374"/>
          <a:stretch/>
        </p:blipFill>
        <p:spPr>
          <a:xfrm>
            <a:off x="0" y="0"/>
            <a:ext cx="18287970" cy="10285077"/>
          </a:xfrm>
          <a:prstGeom prst="rect">
            <a:avLst/>
          </a:prstGeom>
        </p:spPr>
      </p:pic>
      <p:sp>
        <p:nvSpPr>
          <p:cNvPr id="4" name="Text Box 16">
            <a:extLst>
              <a:ext uri="{FF2B5EF4-FFF2-40B4-BE49-F238E27FC236}">
                <a16:creationId xmlns:a16="http://schemas.microsoft.com/office/drawing/2014/main" id="{FF76B054-6746-120B-97DD-C061AF8C0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886" y="495300"/>
            <a:ext cx="6934198" cy="106753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altLang="en-US" sz="33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altLang="en-US" sz="33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altLang="en-US" sz="3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8CDFD079-878F-236A-6F65-BF8B41F4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248" y="3580683"/>
            <a:ext cx="17687502" cy="62440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4800" b="1" kern="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D71601-73A4-B9D1-A173-5294D59AE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657" y="6617431"/>
            <a:ext cx="813788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alt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20">
            <a:extLst>
              <a:ext uri="{FF2B5EF4-FFF2-40B4-BE49-F238E27FC236}">
                <a16:creationId xmlns:a16="http://schemas.microsoft.com/office/drawing/2014/main" id="{3167E29B-7924-5F28-4EB9-2B7F38DCD45A}"/>
              </a:ext>
            </a:extLst>
          </p:cNvPr>
          <p:cNvSpPr>
            <a:spLocks/>
          </p:cNvSpPr>
          <p:nvPr/>
        </p:nvSpPr>
        <p:spPr bwMode="auto">
          <a:xfrm>
            <a:off x="4037463" y="4181769"/>
            <a:ext cx="10554268" cy="16836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900"/>
              </a:spcAft>
            </a:pPr>
            <a:r>
              <a:rPr lang="en-US" sz="3600" b="1" kern="1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900"/>
              </a:spcAft>
            </a:pP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kern="1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Chú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98" y="1686511"/>
            <a:ext cx="1447799" cy="13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0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234751" y="1725878"/>
            <a:ext cx="12096324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2581986" y="3966889"/>
            <a:ext cx="13953413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2:"Ai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nhanh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>
            <a:extLst>
              <a:ext uri="{FF2B5EF4-FFF2-40B4-BE49-F238E27FC236}">
                <a16:creationId xmlns:a16="http://schemas.microsoft.com/office/drawing/2014/main" id="{CCD4B44D-588E-85E5-2A18-96B9FD91A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6">
            <a:extLst>
              <a:ext uri="{FF2B5EF4-FFF2-40B4-BE49-F238E27FC236}">
                <a16:creationId xmlns:a16="http://schemas.microsoft.com/office/drawing/2014/main" id="{BDF68F9E-0A0B-A05C-A367-8D78A8D8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3686177"/>
            <a:ext cx="73723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học đã kết thúc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con!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chúc các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chăm ngoan học giỏi.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1969300" y="7059152"/>
            <a:ext cx="4840238" cy="2553225"/>
          </a:xfrm>
          <a:custGeom>
            <a:avLst/>
            <a:gdLst/>
            <a:ahLst/>
            <a:cxnLst/>
            <a:rect l="l" t="t" r="r" b="b"/>
            <a:pathLst>
              <a:path w="4840238" h="2553225">
                <a:moveTo>
                  <a:pt x="0" y="0"/>
                </a:moveTo>
                <a:lnTo>
                  <a:pt x="4840237" y="0"/>
                </a:lnTo>
                <a:lnTo>
                  <a:pt x="4840237" y="2553226"/>
                </a:lnTo>
                <a:lnTo>
                  <a:pt x="0" y="255322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4616713" y="869380"/>
            <a:ext cx="2485961" cy="5389617"/>
          </a:xfrm>
          <a:custGeom>
            <a:avLst/>
            <a:gdLst/>
            <a:ahLst/>
            <a:cxnLst/>
            <a:rect l="l" t="t" r="r" b="b"/>
            <a:pathLst>
              <a:path w="2485961" h="5389617">
                <a:moveTo>
                  <a:pt x="0" y="0"/>
                </a:moveTo>
                <a:lnTo>
                  <a:pt x="2485961" y="0"/>
                </a:lnTo>
                <a:lnTo>
                  <a:pt x="2485961" y="5389617"/>
                </a:lnTo>
                <a:lnTo>
                  <a:pt x="0" y="538961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59349" y="943038"/>
            <a:ext cx="2727679" cy="3698548"/>
          </a:xfrm>
          <a:custGeom>
            <a:avLst/>
            <a:gdLst/>
            <a:ahLst/>
            <a:cxnLst/>
            <a:rect l="l" t="t" r="r" b="b"/>
            <a:pathLst>
              <a:path w="2727679" h="3698548">
                <a:moveTo>
                  <a:pt x="0" y="0"/>
                </a:moveTo>
                <a:lnTo>
                  <a:pt x="2727680" y="0"/>
                </a:lnTo>
                <a:lnTo>
                  <a:pt x="2727680" y="3698548"/>
                </a:lnTo>
                <a:lnTo>
                  <a:pt x="0" y="3698548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28700" y="5610931"/>
            <a:ext cx="3111817" cy="4114800"/>
          </a:xfrm>
          <a:custGeom>
            <a:avLst/>
            <a:gdLst/>
            <a:ahLst/>
            <a:cxnLst/>
            <a:rect l="l" t="t" r="r" b="b"/>
            <a:pathLst>
              <a:path w="3111817" h="4114800">
                <a:moveTo>
                  <a:pt x="0" y="0"/>
                </a:moveTo>
                <a:lnTo>
                  <a:pt x="3111817" y="0"/>
                </a:lnTo>
                <a:lnTo>
                  <a:pt x="31118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6502207" y="3105512"/>
            <a:ext cx="5283586" cy="153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F95C47"/>
                </a:solidFill>
                <a:latin typeface="More Sugar"/>
              </a:rPr>
              <a:t>KPXH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325618" y="4891965"/>
            <a:ext cx="13636764" cy="137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22"/>
              </a:lnSpc>
            </a:pPr>
            <a:r>
              <a:rPr lang="en-US" sz="10322">
                <a:solidFill>
                  <a:srgbClr val="182C45"/>
                </a:solidFill>
                <a:latin typeface="Alatsi"/>
              </a:rPr>
              <a:t>Chú cảnh sát giao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59349" y="1905141"/>
            <a:ext cx="15150188" cy="6655981"/>
            <a:chOff x="0" y="0"/>
            <a:chExt cx="1801556" cy="7914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801556" cy="791483"/>
            </a:xfrm>
            <a:custGeom>
              <a:avLst/>
              <a:gdLst/>
              <a:ahLst/>
              <a:cxnLst/>
              <a:rect l="l" t="t" r="r" b="b"/>
              <a:pathLst>
                <a:path w="1801556" h="791483">
                  <a:moveTo>
                    <a:pt x="0" y="0"/>
                  </a:moveTo>
                  <a:lnTo>
                    <a:pt x="1801556" y="0"/>
                  </a:lnTo>
                  <a:lnTo>
                    <a:pt x="1801556" y="791483"/>
                  </a:lnTo>
                  <a:lnTo>
                    <a:pt x="0" y="791483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801556" cy="8295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743228" y="3843034"/>
            <a:ext cx="12479834" cy="185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Cô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cho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585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585" dirty="0">
                <a:solidFill>
                  <a:srgbClr val="000000"/>
                </a:solidFill>
                <a:latin typeface="DejaVu Serif Bold"/>
              </a:rPr>
              <a:t>:</a:t>
            </a:r>
          </a:p>
          <a:p>
            <a:pPr algn="ctr">
              <a:lnSpc>
                <a:spcPts val="8519"/>
              </a:lnSpc>
            </a:pP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“Em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085" dirty="0" err="1">
                <a:solidFill>
                  <a:srgbClr val="000000"/>
                </a:solidFill>
                <a:latin typeface="DejaVu Serif Bold"/>
              </a:rPr>
              <a:t>thông</a:t>
            </a:r>
            <a:r>
              <a:rPr lang="en-US" sz="6085" dirty="0">
                <a:solidFill>
                  <a:srgbClr val="000000"/>
                </a:solidFill>
                <a:latin typeface="DejaVu Serif Bold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2232572" y="693190"/>
            <a:ext cx="14576965" cy="8565110"/>
          </a:xfrm>
          <a:custGeom>
            <a:avLst/>
            <a:gdLst/>
            <a:ahLst/>
            <a:cxnLst/>
            <a:rect l="l" t="t" r="r" b="b"/>
            <a:pathLst>
              <a:path w="14576965" h="8565110">
                <a:moveTo>
                  <a:pt x="0" y="0"/>
                </a:moveTo>
                <a:lnTo>
                  <a:pt x="14576965" y="0"/>
                </a:lnTo>
                <a:lnTo>
                  <a:pt x="14576965" y="8565110"/>
                </a:lnTo>
                <a:lnTo>
                  <a:pt x="0" y="856511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5064" r="-7247" b="-64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725878"/>
            <a:ext cx="14380090" cy="6835245"/>
            <a:chOff x="0" y="0"/>
            <a:chExt cx="1709981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9981" cy="812800"/>
            </a:xfrm>
            <a:custGeom>
              <a:avLst/>
              <a:gdLst/>
              <a:ahLst/>
              <a:cxnLst/>
              <a:rect l="l" t="t" r="r" b="b"/>
              <a:pathLst>
                <a:path w="1709981" h="812800">
                  <a:moveTo>
                    <a:pt x="0" y="0"/>
                  </a:moveTo>
                  <a:lnTo>
                    <a:pt x="1709981" y="0"/>
                  </a:lnTo>
                  <a:lnTo>
                    <a:pt x="1709981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09981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2365734" y="2895073"/>
            <a:ext cx="14001820" cy="6525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đứng ở đâu?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đang làm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dùng dụng cụ gì để chỉ đường cho người đi đường?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mặc trang phục màu gì?</a:t>
            </a:r>
          </a:p>
          <a:p>
            <a:pPr algn="ctr">
              <a:lnSpc>
                <a:spcPts val="7312"/>
              </a:lnSpc>
            </a:pPr>
            <a:r>
              <a:rPr lang="en-US" sz="5223">
                <a:solidFill>
                  <a:srgbClr val="000000"/>
                </a:solidFill>
                <a:latin typeface="DejaVu Serif Bold"/>
              </a:rPr>
              <a:t>-Chú CSGT làm việc ở đâu?</a:t>
            </a:r>
          </a:p>
          <a:p>
            <a:pPr algn="ctr">
              <a:lnSpc>
                <a:spcPts val="7312"/>
              </a:lnSpc>
            </a:pPr>
            <a:endParaRPr lang="en-US" sz="5223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16286" y="817311"/>
            <a:ext cx="7276700" cy="8030952"/>
          </a:xfrm>
          <a:custGeom>
            <a:avLst/>
            <a:gdLst/>
            <a:ahLst/>
            <a:cxnLst/>
            <a:rect l="l" t="t" r="r" b="b"/>
            <a:pathLst>
              <a:path w="7276700" h="8030952">
                <a:moveTo>
                  <a:pt x="0" y="0"/>
                </a:moveTo>
                <a:lnTo>
                  <a:pt x="7276700" y="0"/>
                </a:lnTo>
                <a:lnTo>
                  <a:pt x="7276700" y="8030952"/>
                </a:lnTo>
                <a:lnTo>
                  <a:pt x="0" y="803095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421" b="-348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729532" y="8390101"/>
            <a:ext cx="1495826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Trang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phục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302675">
            <a:off x="12633811" y="7765288"/>
            <a:ext cx="1721329" cy="1697790"/>
          </a:xfrm>
          <a:custGeom>
            <a:avLst/>
            <a:gdLst/>
            <a:ahLst/>
            <a:cxnLst/>
            <a:rect l="l" t="t" r="r" b="b"/>
            <a:pathLst>
              <a:path w="1721329" h="1697790">
                <a:moveTo>
                  <a:pt x="0" y="0"/>
                </a:moveTo>
                <a:lnTo>
                  <a:pt x="1721329" y="0"/>
                </a:lnTo>
                <a:lnTo>
                  <a:pt x="1721329" y="1697789"/>
                </a:lnTo>
                <a:lnTo>
                  <a:pt x="0" y="16977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493762">
            <a:off x="15082515" y="4048873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9" y="0"/>
                </a:lnTo>
                <a:lnTo>
                  <a:pt x="744589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rot="772170">
            <a:off x="14017668" y="323287"/>
            <a:ext cx="1461114" cy="1461114"/>
          </a:xfrm>
          <a:custGeom>
            <a:avLst/>
            <a:gdLst/>
            <a:ahLst/>
            <a:cxnLst/>
            <a:rect l="l" t="t" r="r" b="b"/>
            <a:pathLst>
              <a:path w="1461114" h="1461114">
                <a:moveTo>
                  <a:pt x="0" y="0"/>
                </a:moveTo>
                <a:lnTo>
                  <a:pt x="1461114" y="0"/>
                </a:lnTo>
                <a:lnTo>
                  <a:pt x="1461114" y="1461114"/>
                </a:lnTo>
                <a:lnTo>
                  <a:pt x="0" y="146111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6294146">
            <a:off x="4121941" y="1150165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5"/>
                </a:lnTo>
                <a:lnTo>
                  <a:pt x="0" y="140803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483876">
            <a:off x="3639475" y="8179166"/>
            <a:ext cx="837565" cy="826111"/>
          </a:xfrm>
          <a:custGeom>
            <a:avLst/>
            <a:gdLst/>
            <a:ahLst/>
            <a:cxnLst/>
            <a:rect l="l" t="t" r="r" b="b"/>
            <a:pathLst>
              <a:path w="837565" h="826111">
                <a:moveTo>
                  <a:pt x="0" y="0"/>
                </a:moveTo>
                <a:lnTo>
                  <a:pt x="837565" y="0"/>
                </a:lnTo>
                <a:lnTo>
                  <a:pt x="837565" y="826111"/>
                </a:lnTo>
                <a:lnTo>
                  <a:pt x="0" y="826111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6459985">
            <a:off x="2480568" y="4803929"/>
            <a:ext cx="896038" cy="896038"/>
          </a:xfrm>
          <a:custGeom>
            <a:avLst/>
            <a:gdLst/>
            <a:ahLst/>
            <a:cxnLst/>
            <a:rect l="l" t="t" r="r" b="b"/>
            <a:pathLst>
              <a:path w="896038" h="896038">
                <a:moveTo>
                  <a:pt x="0" y="0"/>
                </a:moveTo>
                <a:lnTo>
                  <a:pt x="896038" y="0"/>
                </a:lnTo>
                <a:lnTo>
                  <a:pt x="896038" y="896039"/>
                </a:lnTo>
                <a:lnTo>
                  <a:pt x="0" y="89603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834546" y="630404"/>
            <a:ext cx="12618908" cy="7571345"/>
          </a:xfrm>
          <a:custGeom>
            <a:avLst/>
            <a:gdLst/>
            <a:ahLst/>
            <a:cxnLst/>
            <a:rect l="l" t="t" r="r" b="b"/>
            <a:pathLst>
              <a:path w="12618908" h="7571345">
                <a:moveTo>
                  <a:pt x="0" y="0"/>
                </a:moveTo>
                <a:lnTo>
                  <a:pt x="12618908" y="0"/>
                </a:lnTo>
                <a:lnTo>
                  <a:pt x="12618908" y="7571344"/>
                </a:lnTo>
                <a:lnTo>
                  <a:pt x="0" y="7571344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867212" y="8390101"/>
            <a:ext cx="16275844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Dụng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cụ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hỗ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trợ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của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chú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cảnh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sát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giao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thông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185348" y="1725878"/>
            <a:ext cx="12909848" cy="6835245"/>
            <a:chOff x="0" y="0"/>
            <a:chExt cx="11601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60100" cy="812800"/>
            </a:xfrm>
            <a:custGeom>
              <a:avLst/>
              <a:gdLst/>
              <a:ahLst/>
              <a:cxnLst/>
              <a:rect l="l" t="t" r="r" b="b"/>
              <a:pathLst>
                <a:path w="1160100" h="812800">
                  <a:moveTo>
                    <a:pt x="0" y="0"/>
                  </a:moveTo>
                  <a:lnTo>
                    <a:pt x="1160100" y="0"/>
                  </a:lnTo>
                  <a:lnTo>
                    <a:pt x="11601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1601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624404" y="3424020"/>
            <a:ext cx="11625601" cy="33733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Luyện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tập</a:t>
            </a:r>
            <a:endParaRPr lang="en-US" sz="6456" dirty="0">
              <a:solidFill>
                <a:srgbClr val="000000"/>
              </a:solidFill>
              <a:latin typeface="DejaVu Serif Bold"/>
            </a:endParaRPr>
          </a:p>
          <a:p>
            <a:pPr algn="ctr">
              <a:lnSpc>
                <a:spcPts val="9039"/>
              </a:lnSpc>
            </a:pP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1: "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Nối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6456" dirty="0" err="1">
                <a:solidFill>
                  <a:srgbClr val="000000"/>
                </a:solidFill>
                <a:latin typeface="DejaVu Serif Bold"/>
              </a:rPr>
              <a:t>tranh</a:t>
            </a:r>
            <a:r>
              <a:rPr lang="en-US" sz="6456" dirty="0">
                <a:solidFill>
                  <a:srgbClr val="000000"/>
                </a:solidFill>
                <a:latin typeface="DejaVu Serif Bold"/>
              </a:rPr>
              <a:t>"</a:t>
            </a:r>
          </a:p>
          <a:p>
            <a:pPr algn="ctr">
              <a:lnSpc>
                <a:spcPts val="9039"/>
              </a:lnSpc>
            </a:pPr>
            <a:endParaRPr lang="en-US" sz="6456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987464" y="1874828"/>
            <a:ext cx="14822073" cy="6835245"/>
            <a:chOff x="0" y="0"/>
            <a:chExt cx="1762538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62538" cy="812800"/>
            </a:xfrm>
            <a:custGeom>
              <a:avLst/>
              <a:gdLst/>
              <a:ahLst/>
              <a:cxnLst/>
              <a:rect l="l" t="t" r="r" b="b"/>
              <a:pathLst>
                <a:path w="1762538" h="812800">
                  <a:moveTo>
                    <a:pt x="0" y="0"/>
                  </a:moveTo>
                  <a:lnTo>
                    <a:pt x="1762538" y="0"/>
                  </a:lnTo>
                  <a:lnTo>
                    <a:pt x="176253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762538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4505853">
            <a:off x="2877969" y="324683"/>
            <a:ext cx="1427557" cy="1408035"/>
          </a:xfrm>
          <a:custGeom>
            <a:avLst/>
            <a:gdLst/>
            <a:ahLst/>
            <a:cxnLst/>
            <a:rect l="l" t="t" r="r" b="b"/>
            <a:pathLst>
              <a:path w="1427557" h="1408035">
                <a:moveTo>
                  <a:pt x="0" y="0"/>
                </a:moveTo>
                <a:lnTo>
                  <a:pt x="1427557" y="0"/>
                </a:lnTo>
                <a:lnTo>
                  <a:pt x="1427557" y="1408034"/>
                </a:lnTo>
                <a:lnTo>
                  <a:pt x="0" y="140803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0306237">
            <a:off x="4134533" y="7781472"/>
            <a:ext cx="1252441" cy="1235313"/>
          </a:xfrm>
          <a:custGeom>
            <a:avLst/>
            <a:gdLst/>
            <a:ahLst/>
            <a:cxnLst/>
            <a:rect l="l" t="t" r="r" b="b"/>
            <a:pathLst>
              <a:path w="1252441" h="1235313">
                <a:moveTo>
                  <a:pt x="0" y="0"/>
                </a:moveTo>
                <a:lnTo>
                  <a:pt x="1252441" y="0"/>
                </a:lnTo>
                <a:lnTo>
                  <a:pt x="1252441" y="1235313"/>
                </a:lnTo>
                <a:lnTo>
                  <a:pt x="0" y="12353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 rot="3062654">
            <a:off x="14208099" y="1641508"/>
            <a:ext cx="1810087" cy="1566548"/>
          </a:xfrm>
          <a:custGeom>
            <a:avLst/>
            <a:gdLst/>
            <a:ahLst/>
            <a:cxnLst/>
            <a:rect l="l" t="t" r="r" b="b"/>
            <a:pathLst>
              <a:path w="1810087" h="1566548">
                <a:moveTo>
                  <a:pt x="0" y="0"/>
                </a:moveTo>
                <a:lnTo>
                  <a:pt x="1810087" y="0"/>
                </a:lnTo>
                <a:lnTo>
                  <a:pt x="1810087" y="1566549"/>
                </a:lnTo>
                <a:lnTo>
                  <a:pt x="0" y="1566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 rot="4340014">
            <a:off x="14309913" y="6789423"/>
            <a:ext cx="1756269" cy="1756269"/>
          </a:xfrm>
          <a:custGeom>
            <a:avLst/>
            <a:gdLst/>
            <a:ahLst/>
            <a:cxnLst/>
            <a:rect l="l" t="t" r="r" b="b"/>
            <a:pathLst>
              <a:path w="1756269" h="1756269">
                <a:moveTo>
                  <a:pt x="0" y="0"/>
                </a:moveTo>
                <a:lnTo>
                  <a:pt x="1756269" y="0"/>
                </a:lnTo>
                <a:lnTo>
                  <a:pt x="1756269" y="1756269"/>
                </a:lnTo>
                <a:lnTo>
                  <a:pt x="0" y="17562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 rot="-6459985">
            <a:off x="2527797" y="5107847"/>
            <a:ext cx="626645" cy="626645"/>
          </a:xfrm>
          <a:custGeom>
            <a:avLst/>
            <a:gdLst/>
            <a:ahLst/>
            <a:cxnLst/>
            <a:rect l="l" t="t" r="r" b="b"/>
            <a:pathLst>
              <a:path w="626645" h="626645">
                <a:moveTo>
                  <a:pt x="0" y="0"/>
                </a:moveTo>
                <a:lnTo>
                  <a:pt x="626645" y="0"/>
                </a:lnTo>
                <a:lnTo>
                  <a:pt x="626645" y="626645"/>
                </a:lnTo>
                <a:lnTo>
                  <a:pt x="0" y="62664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2085464" y="1825627"/>
            <a:ext cx="2583728" cy="2490068"/>
          </a:xfrm>
          <a:custGeom>
            <a:avLst/>
            <a:gdLst/>
            <a:ahLst/>
            <a:cxnLst/>
            <a:rect l="l" t="t" r="r" b="b"/>
            <a:pathLst>
              <a:path w="2583728" h="2490068">
                <a:moveTo>
                  <a:pt x="0" y="0"/>
                </a:moveTo>
                <a:lnTo>
                  <a:pt x="2583729" y="0"/>
                </a:lnTo>
                <a:lnTo>
                  <a:pt x="2583729" y="2490069"/>
                </a:lnTo>
                <a:lnTo>
                  <a:pt x="0" y="24900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2336030" y="4702139"/>
            <a:ext cx="2119621" cy="2225324"/>
          </a:xfrm>
          <a:custGeom>
            <a:avLst/>
            <a:gdLst/>
            <a:ahLst/>
            <a:cxnLst/>
            <a:rect l="l" t="t" r="r" b="b"/>
            <a:pathLst>
              <a:path w="2119621" h="2225324">
                <a:moveTo>
                  <a:pt x="0" y="0"/>
                </a:moveTo>
                <a:lnTo>
                  <a:pt x="2119621" y="0"/>
                </a:lnTo>
                <a:lnTo>
                  <a:pt x="2119621" y="2225324"/>
                </a:lnTo>
                <a:lnTo>
                  <a:pt x="0" y="2225324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xmlns="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3935024" y="1973882"/>
            <a:ext cx="2279865" cy="2788826"/>
          </a:xfrm>
          <a:custGeom>
            <a:avLst/>
            <a:gdLst/>
            <a:ahLst/>
            <a:cxnLst/>
            <a:rect l="l" t="t" r="r" b="b"/>
            <a:pathLst>
              <a:path w="2279865" h="2788826">
                <a:moveTo>
                  <a:pt x="0" y="0"/>
                </a:moveTo>
                <a:lnTo>
                  <a:pt x="2279866" y="0"/>
                </a:lnTo>
                <a:lnTo>
                  <a:pt x="2279866" y="2788826"/>
                </a:lnTo>
                <a:lnTo>
                  <a:pt x="0" y="278882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3935024" y="5311424"/>
            <a:ext cx="1928812" cy="4114800"/>
          </a:xfrm>
          <a:custGeom>
            <a:avLst/>
            <a:gdLst/>
            <a:ahLst/>
            <a:cxnLst/>
            <a:rect l="l" t="t" r="r" b="b"/>
            <a:pathLst>
              <a:path w="1928812" h="4114800">
                <a:moveTo>
                  <a:pt x="0" y="0"/>
                </a:moveTo>
                <a:lnTo>
                  <a:pt x="1928813" y="0"/>
                </a:lnTo>
                <a:lnTo>
                  <a:pt x="19288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525999" y="7255195"/>
            <a:ext cx="4341531" cy="1780028"/>
          </a:xfrm>
          <a:custGeom>
            <a:avLst/>
            <a:gdLst/>
            <a:ahLst/>
            <a:cxnLst/>
            <a:rect l="l" t="t" r="r" b="b"/>
            <a:pathLst>
              <a:path w="4341531" h="1780028">
                <a:moveTo>
                  <a:pt x="0" y="0"/>
                </a:moveTo>
                <a:lnTo>
                  <a:pt x="4341531" y="0"/>
                </a:lnTo>
                <a:lnTo>
                  <a:pt x="4341531" y="1780028"/>
                </a:lnTo>
                <a:lnTo>
                  <a:pt x="0" y="1780028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xmlns="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162</Words>
  <Application>Microsoft Office PowerPoint</Application>
  <PresentationFormat>Custom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Alatsi</vt:lpstr>
      <vt:lpstr>DejaVu Serif Bold</vt:lpstr>
      <vt:lpstr>Calibri</vt:lpstr>
      <vt:lpstr>More Sugar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KPXH</dc:title>
  <cp:lastModifiedBy>Administrator</cp:lastModifiedBy>
  <cp:revision>3</cp:revision>
  <dcterms:created xsi:type="dcterms:W3CDTF">2006-08-16T00:00:00Z</dcterms:created>
  <dcterms:modified xsi:type="dcterms:W3CDTF">2024-06-21T09:50:01Z</dcterms:modified>
  <dc:identifier>DAF0CfUh3o8</dc:identifier>
</cp:coreProperties>
</file>