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580382" y="2411868"/>
            <a:ext cx="77787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Tác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  <a:endParaRPr lang="en-US" dirty="0" smtClean="0"/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56770" y="35773"/>
            <a:ext cx="4625975" cy="65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altLang="en-US" sz="2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en-US" sz="2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VIỆT HƯNG</a:t>
            </a:r>
            <a:endParaRPr lang="en-US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57" y="854610"/>
            <a:ext cx="1066800" cy="9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Tc: Điền từ còn thiếu trong bài thơ “ Ảnh Bác”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151</Words>
  <Application>Microsoft Office PowerPoint</Application>
  <PresentationFormat>On-screen Show (4:3)</PresentationFormat>
  <Paragraphs>36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4</cp:revision>
  <dcterms:created xsi:type="dcterms:W3CDTF">2024-05-16T03:16:53Z</dcterms:created>
  <dcterms:modified xsi:type="dcterms:W3CDTF">2024-06-21T02:54:38Z</dcterms:modified>
</cp:coreProperties>
</file>