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B00A-886D-41B6-9F5D-7977D58CB327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8BA5A-1EDE-4E8B-9F7E-C6520BDD6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8BA5A-1EDE-4E8B-9F7E-C6520BDD6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6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05000" y="3423745"/>
            <a:ext cx="5105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VIỆT HƯNG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06"/>
            <a:ext cx="1203176" cy="11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518</Words>
  <Application>Microsoft Office PowerPoint</Application>
  <PresentationFormat>On-screen Show (4:3)</PresentationFormat>
  <Paragraphs>65</Paragraphs>
  <Slides>29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2021-11-13T12:47:57Z</dcterms:created>
  <dcterms:modified xsi:type="dcterms:W3CDTF">2024-06-21T09:26:03Z</dcterms:modified>
</cp:coreProperties>
</file>