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2"/>
  </p:notesMasterIdLst>
  <p:sldIdLst>
    <p:sldId id="283" r:id="rId3"/>
    <p:sldId id="261" r:id="rId4"/>
    <p:sldId id="280" r:id="rId5"/>
    <p:sldId id="281" r:id="rId6"/>
    <p:sldId id="257" r:id="rId7"/>
    <p:sldId id="262" r:id="rId8"/>
    <p:sldId id="263" r:id="rId9"/>
    <p:sldId id="258" r:id="rId10"/>
    <p:sldId id="259" r:id="rId11"/>
    <p:sldId id="260" r:id="rId12"/>
    <p:sldId id="265" r:id="rId13"/>
    <p:sldId id="266" r:id="rId14"/>
    <p:sldId id="267" r:id="rId15"/>
    <p:sldId id="269" r:id="rId16"/>
    <p:sldId id="272" r:id="rId17"/>
    <p:sldId id="273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175" autoAdjust="0"/>
    <p:restoredTop sz="94660"/>
  </p:normalViewPr>
  <p:slideViewPr>
    <p:cSldViewPr>
      <p:cViewPr varScale="1">
        <p:scale>
          <a:sx n="83" d="100"/>
          <a:sy n="83" d="100"/>
        </p:scale>
        <p:origin x="1013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66613B-278E-4D7F-8083-1C0E54C5CB37}" type="datetimeFigureOut">
              <a:rPr lang="en-US" smtClean="0"/>
              <a:t>21/6/2024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07569-D37C-4D2C-A672-C4DD4957C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023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3CAB9-3F63-4DBA-A7D2-E6F6797EC8D1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641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AB93-BF19-4B93-9051-792705C8717B}" type="datetimeFigureOut">
              <a:rPr lang="en-US" smtClean="0"/>
              <a:pPr/>
              <a:t>21/6/2024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F1A50C5-FD78-4138-B64C-39158D1170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AB93-BF19-4B93-9051-792705C8717B}" type="datetimeFigureOut">
              <a:rPr lang="en-US" smtClean="0"/>
              <a:pPr/>
              <a:t>21/6/2024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50C5-FD78-4138-B64C-39158D1170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AB93-BF19-4B93-9051-792705C8717B}" type="datetimeFigureOut">
              <a:rPr lang="en-US" smtClean="0"/>
              <a:pPr/>
              <a:t>21/6/2024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50C5-FD78-4138-B64C-39158D1170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4F19-E070-466C-B66C-A25D99A56E9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AACD-E9F8-45A1-A383-3C0C6B849BA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5193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4F19-E070-466C-B66C-A25D99A56E9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AACD-E9F8-45A1-A383-3C0C6B849BA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8480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4F19-E070-466C-B66C-A25D99A56E9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AACD-E9F8-45A1-A383-3C0C6B849BA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0972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4F19-E070-466C-B66C-A25D99A56E9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AACD-E9F8-45A1-A383-3C0C6B849BA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051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4F19-E070-466C-B66C-A25D99A56E9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AACD-E9F8-45A1-A383-3C0C6B849BA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2591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4F19-E070-466C-B66C-A25D99A56E9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AACD-E9F8-45A1-A383-3C0C6B849BA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6013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4F19-E070-466C-B66C-A25D99A56E9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AACD-E9F8-45A1-A383-3C0C6B849BA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47427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4F19-E070-466C-B66C-A25D99A56E9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AACD-E9F8-45A1-A383-3C0C6B849BA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808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AB93-BF19-4B93-9051-792705C8717B}" type="datetimeFigureOut">
              <a:rPr lang="en-US" smtClean="0"/>
              <a:pPr/>
              <a:t>21/6/2024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F1A50C5-FD78-4138-B64C-39158D1170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4F19-E070-466C-B66C-A25D99A56E9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AACD-E9F8-45A1-A383-3C0C6B849BA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8834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4F19-E070-466C-B66C-A25D99A56E9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AACD-E9F8-45A1-A383-3C0C6B849BA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2761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4F19-E070-466C-B66C-A25D99A56E9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AACD-E9F8-45A1-A383-3C0C6B849BA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537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AB93-BF19-4B93-9051-792705C8717B}" type="datetimeFigureOut">
              <a:rPr lang="en-US" smtClean="0"/>
              <a:pPr/>
              <a:t>21/6/2024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50C5-FD78-4138-B64C-39158D1170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AB93-BF19-4B93-9051-792705C8717B}" type="datetimeFigureOut">
              <a:rPr lang="en-US" smtClean="0"/>
              <a:pPr/>
              <a:t>21/6/2024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50C5-FD78-4138-B64C-39158D1170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AB93-BF19-4B93-9051-792705C8717B}" type="datetimeFigureOut">
              <a:rPr lang="en-US" smtClean="0"/>
              <a:pPr/>
              <a:t>21/6/2024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F1A50C5-FD78-4138-B64C-39158D1170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AB93-BF19-4B93-9051-792705C8717B}" type="datetimeFigureOut">
              <a:rPr lang="en-US" smtClean="0"/>
              <a:pPr/>
              <a:t>21/6/2024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50C5-FD78-4138-B64C-39158D1170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AB93-BF19-4B93-9051-792705C8717B}" type="datetimeFigureOut">
              <a:rPr lang="en-US" smtClean="0"/>
              <a:pPr/>
              <a:t>21/6/2024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50C5-FD78-4138-B64C-39158D1170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AB93-BF19-4B93-9051-792705C8717B}" type="datetimeFigureOut">
              <a:rPr lang="en-US" smtClean="0"/>
              <a:pPr/>
              <a:t>21/6/2024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50C5-FD78-4138-B64C-39158D1170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AB93-BF19-4B93-9051-792705C8717B}" type="datetimeFigureOut">
              <a:rPr lang="en-US" smtClean="0"/>
              <a:pPr/>
              <a:t>21/6/2024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50C5-FD78-4138-B64C-39158D1170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F44AB93-BF19-4B93-9051-792705C8717B}" type="datetimeFigureOut">
              <a:rPr lang="en-US" smtClean="0"/>
              <a:pPr/>
              <a:t>21/6/2024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F1A50C5-FD78-4138-B64C-39158D1170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54F19-E070-466C-B66C-A25D99A56E9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4AACD-E9F8-45A1-A383-3C0C6B849BA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449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THC\Downloads\&#272;&#7871;m%20ng&#432;&#7907;c%205s.mp4" TargetMode="External"/><Relationship Id="rId5" Type="http://schemas.openxmlformats.org/officeDocument/2006/relationships/image" Target="../media/image16.png"/><Relationship Id="rId4" Type="http://schemas.openxmlformats.org/officeDocument/2006/relationships/image" Target="../media/image15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THC\Downloads\&#272;&#7871;m%20ng&#432;&#7907;c%205s.mp4" TargetMode="External"/><Relationship Id="rId5" Type="http://schemas.openxmlformats.org/officeDocument/2006/relationships/image" Target="../media/image16.png"/><Relationship Id="rId4" Type="http://schemas.openxmlformats.org/officeDocument/2006/relationships/image" Target="../media/image17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THC\Downloads\&#272;&#7871;m%20ng&#432;&#7907;c%205s.mp4" TargetMode="External"/><Relationship Id="rId5" Type="http://schemas.openxmlformats.org/officeDocument/2006/relationships/image" Target="../media/image16.png"/><Relationship Id="rId4" Type="http://schemas.openxmlformats.org/officeDocument/2006/relationships/image" Target="../media/image1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gif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14"/>
          <p:cNvGrpSpPr>
            <a:grpSpLocks/>
          </p:cNvGrpSpPr>
          <p:nvPr/>
        </p:nvGrpSpPr>
        <p:grpSpPr bwMode="auto">
          <a:xfrm rot="10800000">
            <a:off x="6923274" y="4931720"/>
            <a:ext cx="2121131" cy="1989139"/>
            <a:chOff x="68" y="0"/>
            <a:chExt cx="1002" cy="1253"/>
          </a:xfrm>
        </p:grpSpPr>
        <p:pic>
          <p:nvPicPr>
            <p:cNvPr id="10" name="Picture 15" descr="659204qfhni5vgxw"/>
            <p:cNvPicPr>
              <a:picLocks noChangeAspect="1" noChangeArrowheads="1" noCrop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296"/>
              <a:ext cx="299" cy="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6" descr="659204qfhni5vgxw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442" y="-328"/>
              <a:ext cx="299" cy="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6" descr="659204qfhni5vgxw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425" y="-329"/>
              <a:ext cx="299" cy="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3" name="Group 14"/>
          <p:cNvGrpSpPr>
            <a:grpSpLocks/>
          </p:cNvGrpSpPr>
          <p:nvPr/>
        </p:nvGrpSpPr>
        <p:grpSpPr bwMode="auto">
          <a:xfrm rot="16200000">
            <a:off x="199234" y="5062492"/>
            <a:ext cx="1590675" cy="1989138"/>
            <a:chOff x="68" y="0"/>
            <a:chExt cx="1002" cy="1253"/>
          </a:xfrm>
        </p:grpSpPr>
        <p:pic>
          <p:nvPicPr>
            <p:cNvPr id="14" name="Picture 15" descr="659204qfhni5vgxw"/>
            <p:cNvPicPr>
              <a:picLocks noChangeAspect="1" noChangeArrowheads="1" noCrop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296"/>
              <a:ext cx="299" cy="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16" descr="659204qfhni5vgxw"/>
            <p:cNvPicPr>
              <a:picLocks noChangeAspect="1" noChangeArrowheads="1" noCrop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442" y="-328"/>
              <a:ext cx="299" cy="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6" descr="659204qfhni5vgxw"/>
            <p:cNvPicPr>
              <a:picLocks noChangeAspect="1" noChangeArrowheads="1" noCrop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425" y="-329"/>
              <a:ext cx="299" cy="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Rectangle 1"/>
          <p:cNvSpPr/>
          <p:nvPr/>
        </p:nvSpPr>
        <p:spPr>
          <a:xfrm>
            <a:off x="785744" y="2401520"/>
            <a:ext cx="736802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PHÁT TRIỂN NHẬN THỨC</a:t>
            </a:r>
          </a:p>
          <a:p>
            <a:pPr lvl="0" algn="ctr"/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LQVT: So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bớt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 5</a:t>
            </a:r>
          </a:p>
          <a:p>
            <a:pPr algn="ctr"/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91129" y="5531060"/>
            <a:ext cx="91217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 </a:t>
            </a:r>
            <a:endParaRPr lang="en-US" dirty="0" smtClean="0">
              <a:solidFill>
                <a:prstClr val="black"/>
              </a:solidFill>
            </a:endParaRPr>
          </a:p>
        </p:txBody>
      </p:sp>
      <p:grpSp>
        <p:nvGrpSpPr>
          <p:cNvPr id="22" name="Group 14"/>
          <p:cNvGrpSpPr>
            <a:grpSpLocks/>
          </p:cNvGrpSpPr>
          <p:nvPr/>
        </p:nvGrpSpPr>
        <p:grpSpPr bwMode="auto">
          <a:xfrm>
            <a:off x="0" y="0"/>
            <a:ext cx="1802780" cy="1989139"/>
            <a:chOff x="68" y="0"/>
            <a:chExt cx="1002" cy="1253"/>
          </a:xfrm>
        </p:grpSpPr>
        <p:pic>
          <p:nvPicPr>
            <p:cNvPr id="23" name="Picture 15" descr="659204qfhni5vgxw"/>
            <p:cNvPicPr>
              <a:picLocks noChangeAspect="1" noChangeArrowheads="1" noCrop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296"/>
              <a:ext cx="299" cy="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Picture 16" descr="659204qfhni5vgxw"/>
            <p:cNvPicPr>
              <a:picLocks noChangeAspect="1" noChangeArrowheads="1" noCrop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442" y="-328"/>
              <a:ext cx="299" cy="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Picture 16" descr="659204qfhni5vgxw"/>
            <p:cNvPicPr>
              <a:picLocks noChangeAspect="1" noChangeArrowheads="1" noCrop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425" y="-329"/>
              <a:ext cx="299" cy="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6" name="Group 14"/>
          <p:cNvGrpSpPr>
            <a:grpSpLocks/>
          </p:cNvGrpSpPr>
          <p:nvPr/>
        </p:nvGrpSpPr>
        <p:grpSpPr bwMode="auto">
          <a:xfrm rot="5400000">
            <a:off x="7377966" y="-188601"/>
            <a:ext cx="1590675" cy="1989138"/>
            <a:chOff x="68" y="0"/>
            <a:chExt cx="1002" cy="1253"/>
          </a:xfrm>
        </p:grpSpPr>
        <p:pic>
          <p:nvPicPr>
            <p:cNvPr id="27" name="Picture 15" descr="659204qfhni5vgxw"/>
            <p:cNvPicPr>
              <a:picLocks noChangeAspect="1" noChangeArrowheads="1" noCrop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296"/>
              <a:ext cx="299" cy="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" name="Picture 16" descr="659204qfhni5vgxw"/>
            <p:cNvPicPr>
              <a:picLocks noChangeAspect="1" noChangeArrowheads="1" noCrop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442" y="-328"/>
              <a:ext cx="299" cy="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" name="Picture 16" descr="659204qfhni5vgxw"/>
            <p:cNvPicPr>
              <a:picLocks noChangeAspect="1" noChangeArrowheads="1" noCrop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425" y="-329"/>
              <a:ext cx="299" cy="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2265664" y="10630"/>
            <a:ext cx="4419600" cy="65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1" tIns="34289" rIns="68571" bIns="34289">
            <a:spAutoFit/>
          </a:bodyPr>
          <a:lstStyle>
            <a:lvl1pPr defTabSz="684213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684213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684213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684213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684213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6842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6842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6842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6842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TRƯỜNG MẦM </a:t>
            </a:r>
            <a:r>
              <a:rPr lang="en-US" altLang="en-US" sz="2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NON </a:t>
            </a:r>
            <a:r>
              <a:rPr lang="en-US" altLang="en-US" sz="2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VIỆT HƯNG</a:t>
            </a:r>
            <a:endParaRPr lang="en-US" altLang="en-US" sz="2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907002"/>
            <a:ext cx="1066800" cy="957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69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52600" y="2209800"/>
            <a:ext cx="1295400" cy="1371600"/>
          </a:xfrm>
          <a:prstGeom prst="rect">
            <a:avLst/>
          </a:prstGeom>
        </p:spPr>
      </p:pic>
      <p:pic>
        <p:nvPicPr>
          <p:cNvPr id="3" name="Picture 2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8600" y="457200"/>
            <a:ext cx="1295400" cy="1371600"/>
          </a:xfrm>
          <a:prstGeom prst="rect">
            <a:avLst/>
          </a:prstGeom>
        </p:spPr>
      </p:pic>
      <p:pic>
        <p:nvPicPr>
          <p:cNvPr id="5" name="Picture 4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72200" y="457200"/>
            <a:ext cx="1295400" cy="1371600"/>
          </a:xfrm>
          <a:prstGeom prst="rect">
            <a:avLst/>
          </a:prstGeom>
        </p:spPr>
      </p:pic>
      <p:pic>
        <p:nvPicPr>
          <p:cNvPr id="6" name="Picture 5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76400" y="457200"/>
            <a:ext cx="1295400" cy="1371600"/>
          </a:xfrm>
          <a:prstGeom prst="rect">
            <a:avLst/>
          </a:prstGeom>
        </p:spPr>
      </p:pic>
      <p:pic>
        <p:nvPicPr>
          <p:cNvPr id="7" name="Picture 6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24200" y="457200"/>
            <a:ext cx="1295400" cy="1371600"/>
          </a:xfrm>
          <a:prstGeom prst="rect">
            <a:avLst/>
          </a:prstGeom>
        </p:spPr>
      </p:pic>
      <p:pic>
        <p:nvPicPr>
          <p:cNvPr id="8" name="Picture 7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48200" y="457200"/>
            <a:ext cx="1295400" cy="13716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7696200" y="228600"/>
            <a:ext cx="907621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500" b="1" dirty="0" smtClean="0"/>
              <a:t>5</a:t>
            </a:r>
            <a:endParaRPr lang="en-US" sz="11500" b="1" dirty="0"/>
          </a:p>
        </p:txBody>
      </p:sp>
      <p:pic>
        <p:nvPicPr>
          <p:cNvPr id="11" name="Picture 10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24200" y="2209800"/>
            <a:ext cx="1295400" cy="1371600"/>
          </a:xfrm>
          <a:prstGeom prst="rect">
            <a:avLst/>
          </a:prstGeom>
        </p:spPr>
      </p:pic>
      <p:pic>
        <p:nvPicPr>
          <p:cNvPr id="12" name="Picture 11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48200" y="2209800"/>
            <a:ext cx="1295400" cy="1371600"/>
          </a:xfrm>
          <a:prstGeom prst="rect">
            <a:avLst/>
          </a:prstGeom>
        </p:spPr>
      </p:pic>
      <p:pic>
        <p:nvPicPr>
          <p:cNvPr id="13" name="Picture 12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48400" y="2209800"/>
            <a:ext cx="1295400" cy="1371600"/>
          </a:xfrm>
          <a:prstGeom prst="rect">
            <a:avLst/>
          </a:prstGeom>
        </p:spPr>
      </p:pic>
      <p:pic>
        <p:nvPicPr>
          <p:cNvPr id="14" name="Picture 13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4800" y="2209800"/>
            <a:ext cx="1295400" cy="13716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72400" y="1828800"/>
            <a:ext cx="990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/>
              <a:t>5</a:t>
            </a:r>
            <a:endParaRPr lang="en-US" sz="115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7772400" y="1828800"/>
            <a:ext cx="990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/>
              <a:t>3</a:t>
            </a:r>
            <a:endParaRPr lang="en-US" sz="11500" b="1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4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4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5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58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2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6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52600" y="2209800"/>
            <a:ext cx="1295400" cy="1371600"/>
          </a:xfrm>
          <a:prstGeom prst="rect">
            <a:avLst/>
          </a:prstGeom>
        </p:spPr>
      </p:pic>
      <p:pic>
        <p:nvPicPr>
          <p:cNvPr id="3" name="Picture 2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8600" y="457200"/>
            <a:ext cx="1295400" cy="1371600"/>
          </a:xfrm>
          <a:prstGeom prst="rect">
            <a:avLst/>
          </a:prstGeom>
        </p:spPr>
      </p:pic>
      <p:pic>
        <p:nvPicPr>
          <p:cNvPr id="5" name="Picture 4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72200" y="457200"/>
            <a:ext cx="1295400" cy="1371600"/>
          </a:xfrm>
          <a:prstGeom prst="rect">
            <a:avLst/>
          </a:prstGeom>
        </p:spPr>
      </p:pic>
      <p:pic>
        <p:nvPicPr>
          <p:cNvPr id="6" name="Picture 5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76400" y="457200"/>
            <a:ext cx="1295400" cy="1371600"/>
          </a:xfrm>
          <a:prstGeom prst="rect">
            <a:avLst/>
          </a:prstGeom>
        </p:spPr>
      </p:pic>
      <p:pic>
        <p:nvPicPr>
          <p:cNvPr id="7" name="Picture 6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24200" y="457200"/>
            <a:ext cx="1295400" cy="1371600"/>
          </a:xfrm>
          <a:prstGeom prst="rect">
            <a:avLst/>
          </a:prstGeom>
        </p:spPr>
      </p:pic>
      <p:pic>
        <p:nvPicPr>
          <p:cNvPr id="8" name="Picture 7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48200" y="457200"/>
            <a:ext cx="1295400" cy="13716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7696200" y="228600"/>
            <a:ext cx="907621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500" b="1" dirty="0" smtClean="0"/>
              <a:t>5</a:t>
            </a:r>
            <a:endParaRPr lang="en-US" sz="11500" b="1" dirty="0"/>
          </a:p>
        </p:txBody>
      </p:sp>
      <p:pic>
        <p:nvPicPr>
          <p:cNvPr id="11" name="Picture 10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24200" y="2209800"/>
            <a:ext cx="1295400" cy="1371600"/>
          </a:xfrm>
          <a:prstGeom prst="rect">
            <a:avLst/>
          </a:prstGeom>
        </p:spPr>
      </p:pic>
      <p:pic>
        <p:nvPicPr>
          <p:cNvPr id="12" name="Picture 11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48200" y="2209800"/>
            <a:ext cx="1295400" cy="1371600"/>
          </a:xfrm>
          <a:prstGeom prst="rect">
            <a:avLst/>
          </a:prstGeom>
        </p:spPr>
      </p:pic>
      <p:pic>
        <p:nvPicPr>
          <p:cNvPr id="13" name="Picture 12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48400" y="2209800"/>
            <a:ext cx="1295400" cy="1371600"/>
          </a:xfrm>
          <a:prstGeom prst="rect">
            <a:avLst/>
          </a:prstGeom>
        </p:spPr>
      </p:pic>
      <p:pic>
        <p:nvPicPr>
          <p:cNvPr id="14" name="Picture 13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4800" y="2209800"/>
            <a:ext cx="1295400" cy="13716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72400" y="1828800"/>
            <a:ext cx="990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/>
              <a:t>5</a:t>
            </a:r>
            <a:endParaRPr lang="en-US" sz="115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7772400" y="1752600"/>
            <a:ext cx="990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/>
              <a:t>2</a:t>
            </a:r>
            <a:endParaRPr lang="en-US" sz="11500" b="1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3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4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52600" y="2209800"/>
            <a:ext cx="1295400" cy="1371600"/>
          </a:xfrm>
          <a:prstGeom prst="rect">
            <a:avLst/>
          </a:prstGeom>
        </p:spPr>
      </p:pic>
      <p:pic>
        <p:nvPicPr>
          <p:cNvPr id="3" name="Picture 2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8600" y="457200"/>
            <a:ext cx="1295400" cy="1371600"/>
          </a:xfrm>
          <a:prstGeom prst="rect">
            <a:avLst/>
          </a:prstGeom>
        </p:spPr>
      </p:pic>
      <p:pic>
        <p:nvPicPr>
          <p:cNvPr id="5" name="Picture 4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72200" y="457200"/>
            <a:ext cx="1295400" cy="1371600"/>
          </a:xfrm>
          <a:prstGeom prst="rect">
            <a:avLst/>
          </a:prstGeom>
        </p:spPr>
      </p:pic>
      <p:pic>
        <p:nvPicPr>
          <p:cNvPr id="6" name="Picture 5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76400" y="457200"/>
            <a:ext cx="1295400" cy="1371600"/>
          </a:xfrm>
          <a:prstGeom prst="rect">
            <a:avLst/>
          </a:prstGeom>
        </p:spPr>
      </p:pic>
      <p:pic>
        <p:nvPicPr>
          <p:cNvPr id="7" name="Picture 6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24200" y="457200"/>
            <a:ext cx="1295400" cy="1371600"/>
          </a:xfrm>
          <a:prstGeom prst="rect">
            <a:avLst/>
          </a:prstGeom>
        </p:spPr>
      </p:pic>
      <p:pic>
        <p:nvPicPr>
          <p:cNvPr id="8" name="Picture 7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48200" y="457200"/>
            <a:ext cx="1295400" cy="13716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7696200" y="228600"/>
            <a:ext cx="907621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500" b="1" dirty="0" smtClean="0"/>
              <a:t>5</a:t>
            </a:r>
            <a:endParaRPr lang="en-US" sz="11500" b="1" dirty="0"/>
          </a:p>
        </p:txBody>
      </p:sp>
      <p:pic>
        <p:nvPicPr>
          <p:cNvPr id="11" name="Picture 10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24200" y="2209800"/>
            <a:ext cx="1295400" cy="1371600"/>
          </a:xfrm>
          <a:prstGeom prst="rect">
            <a:avLst/>
          </a:prstGeom>
        </p:spPr>
      </p:pic>
      <p:pic>
        <p:nvPicPr>
          <p:cNvPr id="12" name="Picture 11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48200" y="2209800"/>
            <a:ext cx="1295400" cy="1371600"/>
          </a:xfrm>
          <a:prstGeom prst="rect">
            <a:avLst/>
          </a:prstGeom>
        </p:spPr>
      </p:pic>
      <p:pic>
        <p:nvPicPr>
          <p:cNvPr id="13" name="Picture 12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48400" y="2209800"/>
            <a:ext cx="1295400" cy="1371600"/>
          </a:xfrm>
          <a:prstGeom prst="rect">
            <a:avLst/>
          </a:prstGeom>
        </p:spPr>
      </p:pic>
      <p:pic>
        <p:nvPicPr>
          <p:cNvPr id="14" name="Picture 13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4800" y="2209800"/>
            <a:ext cx="1295400" cy="13716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72400" y="1828800"/>
            <a:ext cx="990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/>
              <a:t>5</a:t>
            </a:r>
            <a:endParaRPr lang="en-US" sz="115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7772400" y="1752600"/>
            <a:ext cx="990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/>
              <a:t>2</a:t>
            </a:r>
            <a:endParaRPr lang="en-US" sz="11500" b="1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8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44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5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6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6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52600" y="2209800"/>
            <a:ext cx="1295400" cy="1371600"/>
          </a:xfrm>
          <a:prstGeom prst="rect">
            <a:avLst/>
          </a:prstGeom>
        </p:spPr>
      </p:pic>
      <p:pic>
        <p:nvPicPr>
          <p:cNvPr id="3" name="Picture 2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8600" y="457200"/>
            <a:ext cx="1295400" cy="1371600"/>
          </a:xfrm>
          <a:prstGeom prst="rect">
            <a:avLst/>
          </a:prstGeom>
        </p:spPr>
      </p:pic>
      <p:pic>
        <p:nvPicPr>
          <p:cNvPr id="5" name="Picture 4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72200" y="457200"/>
            <a:ext cx="1295400" cy="1371600"/>
          </a:xfrm>
          <a:prstGeom prst="rect">
            <a:avLst/>
          </a:prstGeom>
        </p:spPr>
      </p:pic>
      <p:pic>
        <p:nvPicPr>
          <p:cNvPr id="6" name="Picture 5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76400" y="457200"/>
            <a:ext cx="1295400" cy="1371600"/>
          </a:xfrm>
          <a:prstGeom prst="rect">
            <a:avLst/>
          </a:prstGeom>
        </p:spPr>
      </p:pic>
      <p:pic>
        <p:nvPicPr>
          <p:cNvPr id="7" name="Picture 6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24200" y="457200"/>
            <a:ext cx="1295400" cy="1371600"/>
          </a:xfrm>
          <a:prstGeom prst="rect">
            <a:avLst/>
          </a:prstGeom>
        </p:spPr>
      </p:pic>
      <p:pic>
        <p:nvPicPr>
          <p:cNvPr id="8" name="Picture 7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48200" y="457200"/>
            <a:ext cx="1295400" cy="13716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7696200" y="228600"/>
            <a:ext cx="907621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500" b="1" dirty="0" smtClean="0"/>
              <a:t>5</a:t>
            </a:r>
            <a:endParaRPr lang="en-US" sz="11500" b="1" dirty="0"/>
          </a:p>
        </p:txBody>
      </p:sp>
      <p:pic>
        <p:nvPicPr>
          <p:cNvPr id="11" name="Picture 10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24200" y="2209800"/>
            <a:ext cx="1295400" cy="1371600"/>
          </a:xfrm>
          <a:prstGeom prst="rect">
            <a:avLst/>
          </a:prstGeom>
        </p:spPr>
      </p:pic>
      <p:pic>
        <p:nvPicPr>
          <p:cNvPr id="12" name="Picture 11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48200" y="2209800"/>
            <a:ext cx="1295400" cy="1371600"/>
          </a:xfrm>
          <a:prstGeom prst="rect">
            <a:avLst/>
          </a:prstGeom>
        </p:spPr>
      </p:pic>
      <p:pic>
        <p:nvPicPr>
          <p:cNvPr id="13" name="Picture 12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48400" y="2209800"/>
            <a:ext cx="1295400" cy="1371600"/>
          </a:xfrm>
          <a:prstGeom prst="rect">
            <a:avLst/>
          </a:prstGeom>
        </p:spPr>
      </p:pic>
      <p:pic>
        <p:nvPicPr>
          <p:cNvPr id="14" name="Picture 13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4800" y="2209800"/>
            <a:ext cx="1295400" cy="13716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72400" y="1828800"/>
            <a:ext cx="990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/>
              <a:t>5</a:t>
            </a:r>
            <a:endParaRPr lang="en-US" sz="115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7772400" y="1752600"/>
            <a:ext cx="990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/>
              <a:t>1</a:t>
            </a:r>
            <a:endParaRPr lang="en-US" sz="11500" b="1" dirty="0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8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inh anh con meo (1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" y="457200"/>
            <a:ext cx="1295400" cy="1371600"/>
          </a:xfrm>
          <a:prstGeom prst="rect">
            <a:avLst/>
          </a:prstGeom>
        </p:spPr>
      </p:pic>
      <p:pic>
        <p:nvPicPr>
          <p:cNvPr id="5" name="Picture 4" descr="hinh anh con meo (1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72200" y="457200"/>
            <a:ext cx="1295400" cy="1371600"/>
          </a:xfrm>
          <a:prstGeom prst="rect">
            <a:avLst/>
          </a:prstGeom>
        </p:spPr>
      </p:pic>
      <p:pic>
        <p:nvPicPr>
          <p:cNvPr id="6" name="Picture 5" descr="hinh anh con meo (1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76400" y="457200"/>
            <a:ext cx="1295400" cy="1371600"/>
          </a:xfrm>
          <a:prstGeom prst="rect">
            <a:avLst/>
          </a:prstGeom>
        </p:spPr>
      </p:pic>
      <p:pic>
        <p:nvPicPr>
          <p:cNvPr id="7" name="Picture 6" descr="hinh anh con meo (1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24200" y="457200"/>
            <a:ext cx="1295400" cy="1371600"/>
          </a:xfrm>
          <a:prstGeom prst="rect">
            <a:avLst/>
          </a:prstGeom>
        </p:spPr>
      </p:pic>
      <p:pic>
        <p:nvPicPr>
          <p:cNvPr id="8" name="Picture 7" descr="hinh anh con meo (1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48200" y="457200"/>
            <a:ext cx="1295400" cy="13716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7696200" y="228600"/>
            <a:ext cx="907621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500" b="1" dirty="0" smtClean="0"/>
              <a:t>5</a:t>
            </a:r>
            <a:endParaRPr lang="en-US" sz="11500" b="1" dirty="0"/>
          </a:p>
        </p:txBody>
      </p:sp>
      <p:pic>
        <p:nvPicPr>
          <p:cNvPr id="14" name="Picture 13" descr="hinh anh con ca vang (2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4800" y="2209800"/>
            <a:ext cx="1295400" cy="13716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72400" y="1828800"/>
            <a:ext cx="990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/>
              <a:t>1</a:t>
            </a:r>
            <a:endParaRPr lang="en-US" sz="11500" b="1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0400" y="1524000"/>
            <a:ext cx="457200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00" b="1" dirty="0" smtClean="0"/>
              <a:t>5</a:t>
            </a:r>
            <a:endParaRPr lang="en-US" sz="23900" b="1" dirty="0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0" y="0"/>
            <a:ext cx="9144000" cy="7086600"/>
            <a:chOff x="0" y="-19"/>
            <a:chExt cx="5760" cy="4377"/>
          </a:xfrm>
        </p:grpSpPr>
        <p:pic>
          <p:nvPicPr>
            <p:cNvPr id="4" name="Picture 3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5" name="Picture 4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-1996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6" name="Picture 5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</p:spPr>
        </p:pic>
        <p:pic>
          <p:nvPicPr>
            <p:cNvPr id="7" name="Picture 6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0"/>
            <a:ext cx="9144000" cy="7086600"/>
            <a:chOff x="0" y="-19"/>
            <a:chExt cx="5760" cy="4377"/>
          </a:xfrm>
        </p:grpSpPr>
        <p:pic>
          <p:nvPicPr>
            <p:cNvPr id="3" name="Picture 2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4" name="Picture 3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-1996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5" name="Picture 4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</p:spPr>
        </p:pic>
        <p:pic>
          <p:nvPicPr>
            <p:cNvPr id="6" name="Picture 5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</p:spPr>
        </p:pic>
      </p:grpSp>
      <p:sp>
        <p:nvSpPr>
          <p:cNvPr id="7" name="TextBox 6"/>
          <p:cNvSpPr txBox="1"/>
          <p:nvPr/>
        </p:nvSpPr>
        <p:spPr>
          <a:xfrm>
            <a:off x="979920" y="2133600"/>
            <a:ext cx="79248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Font typeface="Arial" charset="0"/>
              <a:buChar char="•"/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 Ai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0"/>
            <a:ext cx="9144000" cy="7086600"/>
            <a:chOff x="0" y="-19"/>
            <a:chExt cx="5760" cy="4377"/>
          </a:xfrm>
        </p:grpSpPr>
        <p:pic>
          <p:nvPicPr>
            <p:cNvPr id="3" name="Picture 2" descr="flower[1][1][1]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4" name="Picture 3" descr="flower[1][1][1]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6200000">
              <a:off x="-1996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5" name="Picture 4" descr="flower[1][1][1]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</p:spPr>
        </p:pic>
        <p:pic>
          <p:nvPicPr>
            <p:cNvPr id="6" name="Picture 5" descr="flower[1][1][1]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</p:spPr>
        </p:pic>
      </p:grpSp>
      <p:pic>
        <p:nvPicPr>
          <p:cNvPr id="8" name="Picture 7" descr="hinh anh con vit (15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2000" y="914402"/>
            <a:ext cx="1219200" cy="762000"/>
          </a:xfrm>
          <a:prstGeom prst="rect">
            <a:avLst/>
          </a:prstGeom>
        </p:spPr>
      </p:pic>
      <p:pic>
        <p:nvPicPr>
          <p:cNvPr id="9" name="Picture 8" descr="hinh anh con vit (15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19600" y="914400"/>
            <a:ext cx="1219200" cy="762000"/>
          </a:xfrm>
          <a:prstGeom prst="rect">
            <a:avLst/>
          </a:prstGeom>
        </p:spPr>
      </p:pic>
      <p:pic>
        <p:nvPicPr>
          <p:cNvPr id="10" name="Picture 9" descr="hinh anh con vit (15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00400" y="914400"/>
            <a:ext cx="1219200" cy="762000"/>
          </a:xfrm>
          <a:prstGeom prst="rect">
            <a:avLst/>
          </a:prstGeom>
        </p:spPr>
      </p:pic>
      <p:pic>
        <p:nvPicPr>
          <p:cNvPr id="11" name="Picture 10" descr="hinh anh con vit (15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81200" y="914400"/>
            <a:ext cx="1219200" cy="762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715000" y="1653064"/>
            <a:ext cx="19773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………………</a:t>
            </a:r>
            <a:endParaRPr lang="en-US" dirty="0"/>
          </a:p>
        </p:txBody>
      </p:sp>
      <p:pic>
        <p:nvPicPr>
          <p:cNvPr id="13" name="Picture 12" descr="hinh anh con vit (15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19200" y="3581400"/>
            <a:ext cx="1219200" cy="762000"/>
          </a:xfrm>
          <a:prstGeom prst="rect">
            <a:avLst/>
          </a:prstGeom>
        </p:spPr>
      </p:pic>
      <p:pic>
        <p:nvPicPr>
          <p:cNvPr id="14" name="Picture 13" descr="hinh anh con vit (15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86200" y="3276600"/>
            <a:ext cx="1219200" cy="762000"/>
          </a:xfrm>
          <a:prstGeom prst="rect">
            <a:avLst/>
          </a:prstGeom>
        </p:spPr>
      </p:pic>
      <p:pic>
        <p:nvPicPr>
          <p:cNvPr id="15" name="Picture 14" descr="hinh anh con vit (15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86200" y="4038600"/>
            <a:ext cx="1219200" cy="762000"/>
          </a:xfrm>
          <a:prstGeom prst="rect">
            <a:avLst/>
          </a:prstGeom>
        </p:spPr>
      </p:pic>
      <p:pic>
        <p:nvPicPr>
          <p:cNvPr id="16" name="Picture 15" descr="hinh anh con vit (15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629400" y="4191000"/>
            <a:ext cx="1219200" cy="762000"/>
          </a:xfrm>
          <a:prstGeom prst="rect">
            <a:avLst/>
          </a:prstGeom>
        </p:spPr>
      </p:pic>
      <p:pic>
        <p:nvPicPr>
          <p:cNvPr id="17" name="Picture 16" descr="hinh anh con vit (15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67400" y="3352800"/>
            <a:ext cx="1219200" cy="762000"/>
          </a:xfrm>
          <a:prstGeom prst="rect">
            <a:avLst/>
          </a:prstGeom>
        </p:spPr>
      </p:pic>
      <p:pic>
        <p:nvPicPr>
          <p:cNvPr id="18" name="Picture 17" descr="hinh anh con vit (15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239000" y="3352800"/>
            <a:ext cx="1219200" cy="76200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447800" y="541020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1</a:t>
            </a:r>
            <a:endParaRPr lang="en-US" sz="48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733800" y="5410200"/>
            <a:ext cx="175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2</a:t>
            </a:r>
            <a:endParaRPr lang="en-US" sz="48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553200" y="5486400"/>
            <a:ext cx="175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3</a:t>
            </a:r>
            <a:endParaRPr lang="en-US" sz="48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7543800" y="762001"/>
            <a:ext cx="762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/>
              <a:t>5</a:t>
            </a:r>
          </a:p>
          <a:p>
            <a:endParaRPr lang="en-US" sz="8800" b="1" dirty="0"/>
          </a:p>
        </p:txBody>
      </p:sp>
      <p:grpSp>
        <p:nvGrpSpPr>
          <p:cNvPr id="25" name="Group 24"/>
          <p:cNvGrpSpPr>
            <a:grpSpLocks/>
          </p:cNvGrpSpPr>
          <p:nvPr/>
        </p:nvGrpSpPr>
        <p:grpSpPr bwMode="auto">
          <a:xfrm>
            <a:off x="152400" y="0"/>
            <a:ext cx="9144000" cy="7086600"/>
            <a:chOff x="0" y="-19"/>
            <a:chExt cx="5760" cy="4377"/>
          </a:xfrm>
        </p:grpSpPr>
        <p:pic>
          <p:nvPicPr>
            <p:cNvPr id="26" name="Picture 25" descr="flower[1][1][1]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27" name="Picture 26" descr="flower[1][1][1]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6200000">
              <a:off x="-1996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28" name="Picture 27" descr="flower[1][1][1]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</p:spPr>
        </p:pic>
        <p:pic>
          <p:nvPicPr>
            <p:cNvPr id="29" name="Picture 28" descr="flower[1][1][1]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</p:spPr>
        </p:pic>
      </p:grpSp>
      <p:pic>
        <p:nvPicPr>
          <p:cNvPr id="33" name="Đếm ngược 5s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7848600" y="5715000"/>
            <a:ext cx="990600" cy="1085850"/>
          </a:xfrm>
          <a:prstGeom prst="rect">
            <a:avLst/>
          </a:prstGeom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1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2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3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4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4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4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22222E-6 L 0.53333 -0.36667 " pathEditMode="relative" rAng="0" ptsTypes="AA">
                                      <p:cBhvr>
                                        <p:cTn id="1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00" y="-18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>
                      <p:stCondLst>
                        <p:cond delay="0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3" dur="1" fill="hold"/>
                                        <p:tgtEl>
                                          <p:spTgt spid="3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video>
              <p:cMediaNode>
                <p:cTn id="12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3"/>
                </p:tgtEl>
              </p:cMediaNode>
            </p:video>
          </p:childTnLst>
        </p:cTn>
      </p:par>
    </p:tnLst>
    <p:bldLst>
      <p:bldP spid="19" grpId="0"/>
      <p:bldP spid="20" grpId="0"/>
      <p:bldP spid="21" grpId="0"/>
      <p:bldP spid="2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0"/>
            <a:ext cx="9144000" cy="7086600"/>
            <a:chOff x="0" y="-19"/>
            <a:chExt cx="5760" cy="4377"/>
          </a:xfrm>
        </p:grpSpPr>
        <p:pic>
          <p:nvPicPr>
            <p:cNvPr id="3" name="Picture 2" descr="flower[1][1][1]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4" name="Picture 3" descr="flower[1][1][1]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6200000">
              <a:off x="-1996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5" name="Picture 4" descr="flower[1][1][1]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</p:spPr>
        </p:pic>
        <p:pic>
          <p:nvPicPr>
            <p:cNvPr id="6" name="Picture 5" descr="flower[1][1][1]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</p:spPr>
        </p:pic>
      </p:grpSp>
      <p:pic>
        <p:nvPicPr>
          <p:cNvPr id="7" name="Picture 6" descr="hinh anh con meo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5001" y="806450"/>
            <a:ext cx="1422399" cy="947501"/>
          </a:xfrm>
          <a:prstGeom prst="rect">
            <a:avLst/>
          </a:prstGeom>
        </p:spPr>
      </p:pic>
      <p:pic>
        <p:nvPicPr>
          <p:cNvPr id="8" name="Picture 7" descr="hinh anh con meo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29000" y="838200"/>
            <a:ext cx="1422399" cy="947501"/>
          </a:xfrm>
          <a:prstGeom prst="rect">
            <a:avLst/>
          </a:prstGeom>
        </p:spPr>
      </p:pic>
      <p:pic>
        <p:nvPicPr>
          <p:cNvPr id="9" name="Picture 8" descr="hinh anh con meo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057400" y="838200"/>
            <a:ext cx="1422399" cy="947501"/>
          </a:xfrm>
          <a:prstGeom prst="rect">
            <a:avLst/>
          </a:prstGeom>
        </p:spPr>
      </p:pic>
      <p:pic>
        <p:nvPicPr>
          <p:cNvPr id="12" name="Picture 11" descr="hinh anh con meo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9600" y="3581400"/>
            <a:ext cx="1422399" cy="947501"/>
          </a:xfrm>
          <a:prstGeom prst="rect">
            <a:avLst/>
          </a:prstGeom>
        </p:spPr>
      </p:pic>
      <p:pic>
        <p:nvPicPr>
          <p:cNvPr id="13" name="Picture 12" descr="hinh anh con meo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0" y="3505200"/>
            <a:ext cx="1422399" cy="947501"/>
          </a:xfrm>
          <a:prstGeom prst="rect">
            <a:avLst/>
          </a:prstGeom>
        </p:spPr>
      </p:pic>
      <p:pic>
        <p:nvPicPr>
          <p:cNvPr id="14" name="Picture 13" descr="hinh anh con meo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0" y="4495800"/>
            <a:ext cx="1422399" cy="947501"/>
          </a:xfrm>
          <a:prstGeom prst="rect">
            <a:avLst/>
          </a:prstGeom>
        </p:spPr>
      </p:pic>
      <p:pic>
        <p:nvPicPr>
          <p:cNvPr id="15" name="Picture 14" descr="hinh anh con meo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24600" y="4343400"/>
            <a:ext cx="1422399" cy="947501"/>
          </a:xfrm>
          <a:prstGeom prst="rect">
            <a:avLst/>
          </a:prstGeom>
        </p:spPr>
      </p:pic>
      <p:pic>
        <p:nvPicPr>
          <p:cNvPr id="16" name="Picture 15" descr="hinh anh con meo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562600" y="3429000"/>
            <a:ext cx="1422399" cy="947501"/>
          </a:xfrm>
          <a:prstGeom prst="rect">
            <a:avLst/>
          </a:prstGeom>
        </p:spPr>
      </p:pic>
      <p:pic>
        <p:nvPicPr>
          <p:cNvPr id="17" name="Picture 16" descr="hinh anh con meo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10400" y="3429000"/>
            <a:ext cx="1422399" cy="947501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029200" y="14478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………………………………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772400" y="685800"/>
            <a:ext cx="106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/>
              <a:t>5</a:t>
            </a:r>
            <a:endParaRPr lang="en-US" sz="8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1524000" y="57912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1</a:t>
            </a:r>
            <a:endParaRPr lang="en-US" sz="36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962400" y="57150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2</a:t>
            </a:r>
            <a:endParaRPr lang="en-US" sz="36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6324600" y="54864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3</a:t>
            </a:r>
            <a:endParaRPr lang="en-US" sz="3600" b="1" dirty="0"/>
          </a:p>
        </p:txBody>
      </p:sp>
      <p:pic>
        <p:nvPicPr>
          <p:cNvPr id="24" name="Đếm ngược 5s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7924800" y="5715000"/>
            <a:ext cx="1219200" cy="1085850"/>
          </a:xfrm>
          <a:prstGeom prst="rect">
            <a:avLst/>
          </a:prstGeom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611 -0.05787 L 0.21389 -0.3912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222 -0.20232 L 0.37222 -0.53565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8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4"/>
                </p:tgtEl>
              </p:cMediaNode>
            </p:video>
          </p:childTnLst>
        </p:cTn>
      </p:par>
    </p:tnLst>
    <p:bldLst>
      <p:bldP spid="19" grpId="0"/>
      <p:bldP spid="21" grpId="0"/>
      <p:bldP spid="22" grpId="0"/>
      <p:bldP spid="2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0"/>
            <a:ext cx="9144000" cy="7086600"/>
            <a:chOff x="0" y="-19"/>
            <a:chExt cx="5760" cy="4377"/>
          </a:xfrm>
        </p:grpSpPr>
        <p:pic>
          <p:nvPicPr>
            <p:cNvPr id="3" name="Picture 2" descr="flower[1][1][1]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4" name="Picture 3" descr="flower[1][1][1]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6200000">
              <a:off x="-1996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5" name="Picture 4" descr="flower[1][1][1]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</p:spPr>
        </p:pic>
        <p:pic>
          <p:nvPicPr>
            <p:cNvPr id="6" name="Picture 5" descr="flower[1][1][1]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</p:spPr>
        </p:pic>
      </p:grpSp>
      <p:pic>
        <p:nvPicPr>
          <p:cNvPr id="7" name="Picture 6" descr="hinh anh con cho (1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3400" y="685800"/>
            <a:ext cx="1281768" cy="990600"/>
          </a:xfrm>
          <a:prstGeom prst="rect">
            <a:avLst/>
          </a:prstGeom>
        </p:spPr>
      </p:pic>
      <p:pic>
        <p:nvPicPr>
          <p:cNvPr id="8" name="Picture 7" descr="hinh anh con cho (1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657600" y="4038600"/>
            <a:ext cx="1281768" cy="990600"/>
          </a:xfrm>
          <a:prstGeom prst="rect">
            <a:avLst/>
          </a:prstGeom>
        </p:spPr>
      </p:pic>
      <p:pic>
        <p:nvPicPr>
          <p:cNvPr id="9" name="Picture 8" descr="hinh anh con cho (1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657600" y="3124200"/>
            <a:ext cx="1281768" cy="990600"/>
          </a:xfrm>
          <a:prstGeom prst="rect">
            <a:avLst/>
          </a:prstGeom>
        </p:spPr>
      </p:pic>
      <p:pic>
        <p:nvPicPr>
          <p:cNvPr id="10" name="Picture 9" descr="hinh anh con cho (1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05600" y="4114800"/>
            <a:ext cx="1281768" cy="990600"/>
          </a:xfrm>
          <a:prstGeom prst="rect">
            <a:avLst/>
          </a:prstGeom>
        </p:spPr>
      </p:pic>
      <p:pic>
        <p:nvPicPr>
          <p:cNvPr id="11" name="Picture 10" descr="hinh anh con cho (1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19800" y="3124200"/>
            <a:ext cx="1281768" cy="990600"/>
          </a:xfrm>
          <a:prstGeom prst="rect">
            <a:avLst/>
          </a:prstGeom>
        </p:spPr>
      </p:pic>
      <p:pic>
        <p:nvPicPr>
          <p:cNvPr id="12" name="Picture 11" descr="hinh anh con cho (1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91400" y="3124200"/>
            <a:ext cx="1281768" cy="990600"/>
          </a:xfrm>
          <a:prstGeom prst="rect">
            <a:avLst/>
          </a:prstGeom>
        </p:spPr>
      </p:pic>
      <p:pic>
        <p:nvPicPr>
          <p:cNvPr id="13" name="Picture 12" descr="hinh anh con cho (1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66800" y="3200400"/>
            <a:ext cx="1281768" cy="990600"/>
          </a:xfrm>
          <a:prstGeom prst="rect">
            <a:avLst/>
          </a:prstGeom>
        </p:spPr>
      </p:pic>
      <p:pic>
        <p:nvPicPr>
          <p:cNvPr id="14" name="Picture 13" descr="hinh anh con cho (1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81200" y="685800"/>
            <a:ext cx="1281768" cy="9906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219200" y="5410200"/>
            <a:ext cx="99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1</a:t>
            </a:r>
            <a:endParaRPr lang="en-US" sz="48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733800" y="5334000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2</a:t>
            </a:r>
            <a:endParaRPr lang="en-US" sz="48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934200" y="5486400"/>
            <a:ext cx="76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3</a:t>
            </a:r>
            <a:endParaRPr lang="en-US" sz="48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7848600" y="533400"/>
            <a:ext cx="91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/>
              <a:t>3</a:t>
            </a:r>
            <a:endParaRPr lang="en-US" sz="8800" b="1" dirty="0"/>
          </a:p>
        </p:txBody>
      </p:sp>
      <p:pic>
        <p:nvPicPr>
          <p:cNvPr id="21" name="Picture 20" descr="hinh anh con cho (1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24600" y="685800"/>
            <a:ext cx="1281768" cy="990600"/>
          </a:xfrm>
          <a:prstGeom prst="rect">
            <a:avLst/>
          </a:prstGeom>
        </p:spPr>
      </p:pic>
      <p:pic>
        <p:nvPicPr>
          <p:cNvPr id="22" name="Picture 21" descr="hinh anh con cho (1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00600" y="685800"/>
            <a:ext cx="1281768" cy="990600"/>
          </a:xfrm>
          <a:prstGeom prst="rect">
            <a:avLst/>
          </a:prstGeom>
        </p:spPr>
      </p:pic>
      <p:pic>
        <p:nvPicPr>
          <p:cNvPr id="23" name="Picture 22" descr="hinh anh con cho (1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352800" y="685800"/>
            <a:ext cx="1281768" cy="990600"/>
          </a:xfrm>
          <a:prstGeom prst="rect">
            <a:avLst/>
          </a:prstGeom>
        </p:spPr>
      </p:pic>
      <p:pic>
        <p:nvPicPr>
          <p:cNvPr id="24" name="Đếm ngược 5s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7924800" y="5715000"/>
            <a:ext cx="1219200" cy="1085850"/>
          </a:xfrm>
          <a:prstGeom prst="rect">
            <a:avLst/>
          </a:prstGeom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3" presetClass="emph" presetSubtype="0" fill="remove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40600"/>
                                      </p:to>
                                    </p:animClr>
                                    <p:animClr clrSpc="rgb" dir="cw">
                                      <p:cBhvr>
                                        <p:cTn id="8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40600"/>
                                      </p:to>
                                    </p:animClr>
                                    <p:set>
                                      <p:cBhvr>
                                        <p:cTn id="83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8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7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8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" decel="100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" decel="100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6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10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4"/>
                </p:tgtEl>
              </p:cMediaNode>
            </p:video>
          </p:childTnLst>
        </p:cTn>
      </p:par>
    </p:tnLst>
    <p:bldLst>
      <p:bldP spid="15" grpId="0"/>
      <p:bldP spid="16" grpId="0"/>
      <p:bldP spid="16" grpId="1"/>
      <p:bldP spid="17" grpId="0"/>
      <p:bldP spid="20" grpId="0"/>
      <p:bldP spid="20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677" y="2499113"/>
            <a:ext cx="86868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*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5,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vi 5,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5</a:t>
            </a:r>
            <a:endParaRPr lang="en-US" dirty="0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7086600"/>
            <a:chOff x="0" y="-19"/>
            <a:chExt cx="5760" cy="4377"/>
          </a:xfrm>
        </p:grpSpPr>
        <p:pic>
          <p:nvPicPr>
            <p:cNvPr id="5" name="Picture 3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6" name="Picture 4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-1996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7" name="Picture 5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</p:spPr>
        </p:pic>
        <p:pic>
          <p:nvPicPr>
            <p:cNvPr id="8" name="Picture 6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685800" y="381000"/>
            <a:ext cx="8458200" cy="5334000"/>
          </a:xfrm>
          <a:prstGeom prst="cloudCallout">
            <a:avLst>
              <a:gd name="adj1" fmla="val -44338"/>
              <a:gd name="adj2" fmla="val 42653"/>
            </a:avLst>
          </a:prstGeom>
          <a:solidFill>
            <a:srgbClr val="00FFFF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5" name="Picture 4" descr="unnamed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57300" y="2286000"/>
            <a:ext cx="2133600" cy="2133600"/>
          </a:xfrm>
          <a:prstGeom prst="rect">
            <a:avLst/>
          </a:prstGeom>
        </p:spPr>
      </p:pic>
      <p:pic>
        <p:nvPicPr>
          <p:cNvPr id="6" name="Picture 5" descr="unnamed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19500" y="1759527"/>
            <a:ext cx="2133600" cy="1981200"/>
          </a:xfrm>
          <a:prstGeom prst="rect">
            <a:avLst/>
          </a:prstGeom>
        </p:spPr>
      </p:pic>
      <p:pic>
        <p:nvPicPr>
          <p:cNvPr id="7" name="Picture 6" descr="unnamed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67400" y="921327"/>
            <a:ext cx="2133600" cy="1828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096000" y="2971800"/>
            <a:ext cx="1143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b="1" dirty="0" smtClean="0"/>
              <a:t>3</a:t>
            </a:r>
            <a:endParaRPr lang="en-US" sz="13800" b="1" dirty="0"/>
          </a:p>
        </p:txBody>
      </p:sp>
      <p:pic>
        <p:nvPicPr>
          <p:cNvPr id="9" name="Picture 2" descr="nhom 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381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nhom 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362198" y="-2590800"/>
            <a:ext cx="457202" cy="5638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 descr="nhom 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4648199" y="2362200"/>
            <a:ext cx="381001" cy="861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 descr="nhom 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686800" y="3028511"/>
            <a:ext cx="457200" cy="3804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1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2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3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810000" y="1905000"/>
            <a:ext cx="19050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900" b="1" dirty="0"/>
              <a:t>4</a:t>
            </a:r>
          </a:p>
        </p:txBody>
      </p:sp>
      <p:pic>
        <p:nvPicPr>
          <p:cNvPr id="10" name="Picture 9" descr="con-lon-crop-1539366856272166690165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5800" y="1143000"/>
            <a:ext cx="2514600" cy="1828800"/>
          </a:xfrm>
          <a:prstGeom prst="rect">
            <a:avLst/>
          </a:prstGeom>
        </p:spPr>
      </p:pic>
      <p:pic>
        <p:nvPicPr>
          <p:cNvPr id="11" name="Picture 10" descr="con-lon-crop-1539366856272166690165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43600" y="1066800"/>
            <a:ext cx="2438400" cy="1828800"/>
          </a:xfrm>
          <a:prstGeom prst="rect">
            <a:avLst/>
          </a:prstGeom>
        </p:spPr>
      </p:pic>
      <p:pic>
        <p:nvPicPr>
          <p:cNvPr id="12" name="Picture 11" descr="con-lon-crop-1539366856272166690165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2000" y="4267200"/>
            <a:ext cx="2590800" cy="1676400"/>
          </a:xfrm>
          <a:prstGeom prst="rect">
            <a:avLst/>
          </a:prstGeom>
        </p:spPr>
      </p:pic>
      <p:pic>
        <p:nvPicPr>
          <p:cNvPr id="13" name="Picture 12" descr="con-lon-crop-1539366856272166690165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19800" y="4191000"/>
            <a:ext cx="2514600" cy="1752600"/>
          </a:xfrm>
          <a:prstGeom prst="rect">
            <a:avLst/>
          </a:prstGeom>
        </p:spPr>
      </p:pic>
      <p:grpSp>
        <p:nvGrpSpPr>
          <p:cNvPr id="15" name="Group 2"/>
          <p:cNvGrpSpPr>
            <a:grpSpLocks/>
          </p:cNvGrpSpPr>
          <p:nvPr/>
        </p:nvGrpSpPr>
        <p:grpSpPr bwMode="auto">
          <a:xfrm>
            <a:off x="0" y="-228600"/>
            <a:ext cx="9144000" cy="7086600"/>
            <a:chOff x="0" y="-19"/>
            <a:chExt cx="5760" cy="4377"/>
          </a:xfrm>
        </p:grpSpPr>
        <p:pic>
          <p:nvPicPr>
            <p:cNvPr id="16" name="Picture 3" descr="flower[1][1][1]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17" name="Picture 4" descr="flower[1][1][1]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6200000">
              <a:off x="-1996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18" name="Picture 5" descr="flower[1][1][1]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</p:spPr>
        </p:pic>
        <p:pic>
          <p:nvPicPr>
            <p:cNvPr id="19" name="Picture 6" descr="flower[1][1][1]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1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2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3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4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4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4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7" name="Picture 7" descr="aninature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5638">
            <a:off x="36775" y="5777849"/>
            <a:ext cx="1232184" cy="1035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26" descr="Natureza_016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15200" y="2438400"/>
            <a:ext cx="22098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hinh-anh-con-ga-trong-1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09600" y="1371600"/>
            <a:ext cx="1435701" cy="1533525"/>
          </a:xfrm>
          <a:prstGeom prst="rect">
            <a:avLst/>
          </a:prstGeom>
        </p:spPr>
      </p:pic>
      <p:pic>
        <p:nvPicPr>
          <p:cNvPr id="14" name="Picture 13" descr="hinh-anh-con-ga-trong-1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810000" y="3505200"/>
            <a:ext cx="1511901" cy="1381125"/>
          </a:xfrm>
          <a:prstGeom prst="rect">
            <a:avLst/>
          </a:prstGeom>
        </p:spPr>
      </p:pic>
      <p:pic>
        <p:nvPicPr>
          <p:cNvPr id="15" name="Picture 14" descr="hinh-anh-con-ga-trong-1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47800" y="3581400"/>
            <a:ext cx="1511901" cy="1304925"/>
          </a:xfrm>
          <a:prstGeom prst="rect">
            <a:avLst/>
          </a:prstGeom>
        </p:spPr>
      </p:pic>
      <p:pic>
        <p:nvPicPr>
          <p:cNvPr id="16" name="Picture 15" descr="hinh-anh-con-ga-trong-1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572000" y="1371600"/>
            <a:ext cx="1359501" cy="1457325"/>
          </a:xfrm>
          <a:prstGeom prst="rect">
            <a:avLst/>
          </a:prstGeom>
        </p:spPr>
      </p:pic>
      <p:pic>
        <p:nvPicPr>
          <p:cNvPr id="17" name="Picture 16" descr="hinh-anh-con-ga-trong-1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90800" y="1371600"/>
            <a:ext cx="1447800" cy="1457325"/>
          </a:xfrm>
          <a:prstGeom prst="rect">
            <a:avLst/>
          </a:prstGeom>
        </p:spPr>
      </p:pic>
      <p:pic>
        <p:nvPicPr>
          <p:cNvPr id="19" name="Picture 7" descr="aninature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5638">
            <a:off x="1323015" y="6046850"/>
            <a:ext cx="925321" cy="777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7" descr="aninature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5638">
            <a:off x="2391710" y="5991222"/>
            <a:ext cx="988780" cy="831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7" descr="aninature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5638">
            <a:off x="5218374" y="5777849"/>
            <a:ext cx="1232184" cy="1035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7" descr="aninature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5638">
            <a:off x="4520919" y="6120187"/>
            <a:ext cx="841661" cy="707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7" descr="aninature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5638">
            <a:off x="3389574" y="5777850"/>
            <a:ext cx="1232184" cy="1035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7" descr="aninature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5638">
            <a:off x="6270420" y="6211236"/>
            <a:ext cx="737797" cy="620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TextBox 27"/>
          <p:cNvSpPr txBox="1"/>
          <p:nvPr/>
        </p:nvSpPr>
        <p:spPr>
          <a:xfrm>
            <a:off x="6096000" y="1905000"/>
            <a:ext cx="13716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b="1" dirty="0" smtClean="0"/>
              <a:t>5</a:t>
            </a:r>
            <a:endParaRPr lang="en-US" sz="16600" b="1" dirty="0"/>
          </a:p>
        </p:txBody>
      </p:sp>
      <p:pic>
        <p:nvPicPr>
          <p:cNvPr id="25" name="Picture 4" descr="sun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0"/>
            <a:ext cx="1828800" cy="158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7" descr="aninature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5638">
            <a:off x="6970975" y="5777848"/>
            <a:ext cx="1232184" cy="1035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7" descr="aninature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5638">
            <a:off x="8250562" y="6035398"/>
            <a:ext cx="711459" cy="64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1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2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3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4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4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4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5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5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5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0400" y="1524000"/>
            <a:ext cx="457200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00" b="1" dirty="0" smtClean="0"/>
              <a:t>5</a:t>
            </a:r>
            <a:endParaRPr lang="en-US" sz="23900" b="1" dirty="0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0" y="0"/>
            <a:ext cx="9144000" cy="7086600"/>
            <a:chOff x="0" y="-19"/>
            <a:chExt cx="5760" cy="4377"/>
          </a:xfrm>
        </p:grpSpPr>
        <p:pic>
          <p:nvPicPr>
            <p:cNvPr id="4" name="Picture 3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5" name="Picture 4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-1996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6" name="Picture 5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</p:spPr>
        </p:pic>
        <p:pic>
          <p:nvPicPr>
            <p:cNvPr id="7" name="Picture 6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5950" y="197364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*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bớt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vi 5</a:t>
            </a:r>
            <a:endParaRPr lang="en-US" sz="4800" dirty="0"/>
          </a:p>
        </p:txBody>
      </p:sp>
      <p:pic>
        <p:nvPicPr>
          <p:cNvPr id="3" name="Picture 7" descr="aninature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5638">
            <a:off x="36775" y="5777849"/>
            <a:ext cx="1232184" cy="1035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7" descr="aninature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5638">
            <a:off x="2779974" y="5777849"/>
            <a:ext cx="1232184" cy="1035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aninature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5638">
            <a:off x="4380174" y="5777849"/>
            <a:ext cx="1232184" cy="1035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aninature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5638">
            <a:off x="6056574" y="5777850"/>
            <a:ext cx="1232184" cy="1035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aninature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5638">
            <a:off x="7580574" y="5777849"/>
            <a:ext cx="1232184" cy="1035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aninature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5638">
            <a:off x="1332174" y="5777848"/>
            <a:ext cx="1232184" cy="1035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" name="Group 2"/>
          <p:cNvGrpSpPr>
            <a:grpSpLocks/>
          </p:cNvGrpSpPr>
          <p:nvPr/>
        </p:nvGrpSpPr>
        <p:grpSpPr bwMode="auto">
          <a:xfrm>
            <a:off x="0" y="0"/>
            <a:ext cx="9144000" cy="7086600"/>
            <a:chOff x="0" y="-19"/>
            <a:chExt cx="5760" cy="4377"/>
          </a:xfrm>
        </p:grpSpPr>
        <p:pic>
          <p:nvPicPr>
            <p:cNvPr id="10" name="Picture 3" descr="flower[1][1][1]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11" name="Picture 4" descr="flower[1][1][1]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6200000">
              <a:off x="-1996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12" name="Picture 5" descr="flower[1][1][1]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</p:spPr>
        </p:pic>
        <p:pic>
          <p:nvPicPr>
            <p:cNvPr id="13" name="Picture 6" descr="flower[1][1][1]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inh anh con meo (1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" y="457200"/>
            <a:ext cx="1295400" cy="1371600"/>
          </a:xfrm>
          <a:prstGeom prst="rect">
            <a:avLst/>
          </a:prstGeom>
        </p:spPr>
      </p:pic>
      <p:pic>
        <p:nvPicPr>
          <p:cNvPr id="4" name="Picture 3" descr="hinh anh con meo (1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00200" y="457200"/>
            <a:ext cx="1295400" cy="1371600"/>
          </a:xfrm>
          <a:prstGeom prst="rect">
            <a:avLst/>
          </a:prstGeom>
        </p:spPr>
      </p:pic>
      <p:pic>
        <p:nvPicPr>
          <p:cNvPr id="5" name="Picture 4" descr="hinh anh con meo (1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71800" y="457200"/>
            <a:ext cx="1295400" cy="1371600"/>
          </a:xfrm>
          <a:prstGeom prst="rect">
            <a:avLst/>
          </a:prstGeom>
        </p:spPr>
      </p:pic>
      <p:pic>
        <p:nvPicPr>
          <p:cNvPr id="6" name="Picture 5" descr="hinh anh con meo (1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19600" y="457200"/>
            <a:ext cx="1371600" cy="1371600"/>
          </a:xfrm>
          <a:prstGeom prst="rect">
            <a:avLst/>
          </a:prstGeom>
        </p:spPr>
      </p:pic>
      <p:pic>
        <p:nvPicPr>
          <p:cNvPr id="7" name="Picture 6" descr="hinh anh con meo (1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67400" y="457200"/>
            <a:ext cx="1447800" cy="1371600"/>
          </a:xfrm>
          <a:prstGeom prst="rect">
            <a:avLst/>
          </a:prstGeom>
        </p:spPr>
      </p:pic>
      <p:pic>
        <p:nvPicPr>
          <p:cNvPr id="8" name="Picture 7" descr="hinh anh con ca vang (2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4800" y="2743200"/>
            <a:ext cx="1295400" cy="1371600"/>
          </a:xfrm>
          <a:prstGeom prst="rect">
            <a:avLst/>
          </a:prstGeom>
        </p:spPr>
      </p:pic>
      <p:pic>
        <p:nvPicPr>
          <p:cNvPr id="10" name="Picture 9" descr="hinh anh con ca vang (2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00200" y="2743200"/>
            <a:ext cx="1295400" cy="1371600"/>
          </a:xfrm>
          <a:prstGeom prst="rect">
            <a:avLst/>
          </a:prstGeom>
        </p:spPr>
      </p:pic>
      <p:pic>
        <p:nvPicPr>
          <p:cNvPr id="11" name="Picture 10" descr="hinh anh con ca vang (2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71800" y="2743200"/>
            <a:ext cx="1371600" cy="1371600"/>
          </a:xfrm>
          <a:prstGeom prst="rect">
            <a:avLst/>
          </a:prstGeom>
        </p:spPr>
      </p:pic>
      <p:pic>
        <p:nvPicPr>
          <p:cNvPr id="12" name="Picture 11" descr="hinh anh con ca vang (2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19600" y="2743200"/>
            <a:ext cx="1371600" cy="1371600"/>
          </a:xfrm>
          <a:prstGeom prst="rect">
            <a:avLst/>
          </a:prstGeom>
        </p:spPr>
      </p:pic>
      <p:pic>
        <p:nvPicPr>
          <p:cNvPr id="14" name="Picture 13" descr="hinh anh con ca vang (2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43600" y="2743200"/>
            <a:ext cx="1371600" cy="13716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543800" y="228600"/>
            <a:ext cx="1143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/>
              <a:t>5</a:t>
            </a:r>
            <a:endParaRPr lang="en-US" sz="115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7543800" y="2362200"/>
            <a:ext cx="12954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/>
              <a:t>4</a:t>
            </a:r>
            <a:endParaRPr lang="en-US" sz="115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7620000" y="2209800"/>
            <a:ext cx="12954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/>
              <a:t>5</a:t>
            </a:r>
            <a:endParaRPr lang="en-US" sz="11500" b="1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77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77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4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77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770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3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5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4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5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3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1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1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2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2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8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9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0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3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7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8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3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43" dur="2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7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47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0" grpId="0" build="allAtOnce"/>
      <p:bldP spid="20" grpId="1" build="allAtOnce"/>
      <p:bldP spid="20" grpId="2" build="allAtOnce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52600" y="2209800"/>
            <a:ext cx="1295400" cy="1371600"/>
          </a:xfrm>
          <a:prstGeom prst="rect">
            <a:avLst/>
          </a:prstGeom>
        </p:spPr>
      </p:pic>
      <p:pic>
        <p:nvPicPr>
          <p:cNvPr id="3" name="Picture 2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8600" y="457200"/>
            <a:ext cx="1295400" cy="1371600"/>
          </a:xfrm>
          <a:prstGeom prst="rect">
            <a:avLst/>
          </a:prstGeom>
        </p:spPr>
      </p:pic>
      <p:pic>
        <p:nvPicPr>
          <p:cNvPr id="5" name="Picture 4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72200" y="457200"/>
            <a:ext cx="1295400" cy="1371600"/>
          </a:xfrm>
          <a:prstGeom prst="rect">
            <a:avLst/>
          </a:prstGeom>
        </p:spPr>
      </p:pic>
      <p:pic>
        <p:nvPicPr>
          <p:cNvPr id="6" name="Picture 5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76400" y="457200"/>
            <a:ext cx="1295400" cy="1371600"/>
          </a:xfrm>
          <a:prstGeom prst="rect">
            <a:avLst/>
          </a:prstGeom>
        </p:spPr>
      </p:pic>
      <p:pic>
        <p:nvPicPr>
          <p:cNvPr id="7" name="Picture 6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24200" y="457200"/>
            <a:ext cx="1295400" cy="1371600"/>
          </a:xfrm>
          <a:prstGeom prst="rect">
            <a:avLst/>
          </a:prstGeom>
        </p:spPr>
      </p:pic>
      <p:pic>
        <p:nvPicPr>
          <p:cNvPr id="8" name="Picture 7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48200" y="457200"/>
            <a:ext cx="1295400" cy="13716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7696200" y="228600"/>
            <a:ext cx="907621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500" b="1" dirty="0" smtClean="0"/>
              <a:t>5</a:t>
            </a:r>
            <a:endParaRPr lang="en-US" sz="11500" b="1" dirty="0"/>
          </a:p>
        </p:txBody>
      </p:sp>
      <p:pic>
        <p:nvPicPr>
          <p:cNvPr id="11" name="Picture 10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24200" y="2209800"/>
            <a:ext cx="1295400" cy="1371600"/>
          </a:xfrm>
          <a:prstGeom prst="rect">
            <a:avLst/>
          </a:prstGeom>
        </p:spPr>
      </p:pic>
      <p:pic>
        <p:nvPicPr>
          <p:cNvPr id="12" name="Picture 11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48200" y="2209800"/>
            <a:ext cx="1295400" cy="1371600"/>
          </a:xfrm>
          <a:prstGeom prst="rect">
            <a:avLst/>
          </a:prstGeom>
        </p:spPr>
      </p:pic>
      <p:pic>
        <p:nvPicPr>
          <p:cNvPr id="13" name="Picture 12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48400" y="2209800"/>
            <a:ext cx="1295400" cy="1371600"/>
          </a:xfrm>
          <a:prstGeom prst="rect">
            <a:avLst/>
          </a:prstGeom>
        </p:spPr>
      </p:pic>
      <p:pic>
        <p:nvPicPr>
          <p:cNvPr id="14" name="Picture 13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4800" y="2209800"/>
            <a:ext cx="1295400" cy="13716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72400" y="1828800"/>
            <a:ext cx="990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/>
              <a:t>5</a:t>
            </a:r>
            <a:endParaRPr lang="en-US" sz="11500" b="1" dirty="0"/>
          </a:p>
        </p:txBody>
      </p:sp>
      <p:sp>
        <p:nvSpPr>
          <p:cNvPr id="17" name="Rectangle 16"/>
          <p:cNvSpPr/>
          <p:nvPr/>
        </p:nvSpPr>
        <p:spPr>
          <a:xfrm>
            <a:off x="7772400" y="1752600"/>
            <a:ext cx="1037907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1500" b="1" dirty="0" smtClean="0">
                <a:solidFill>
                  <a:prstClr val="black"/>
                </a:solidFill>
              </a:rPr>
              <a:t>3</a:t>
            </a:r>
            <a:endParaRPr lang="en-US" sz="11500" b="1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4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4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728</TotalTime>
  <Words>96</Words>
  <Application>Microsoft Office PowerPoint</Application>
  <PresentationFormat>On-screen Show (4:3)</PresentationFormat>
  <Paragraphs>49</Paragraphs>
  <Slides>19</Slides>
  <Notes>1</Notes>
  <HiddenSlides>0</HiddenSlides>
  <MMClips>3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Franklin Gothic Book</vt:lpstr>
      <vt:lpstr>Franklin Gothic Medium</vt:lpstr>
      <vt:lpstr>Times New Roman</vt:lpstr>
      <vt:lpstr>Wingdings 2</vt:lpstr>
      <vt:lpstr>Trek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THC</dc:creator>
  <cp:lastModifiedBy>Administrator</cp:lastModifiedBy>
  <cp:revision>75</cp:revision>
  <dcterms:created xsi:type="dcterms:W3CDTF">2020-04-20T12:49:44Z</dcterms:created>
  <dcterms:modified xsi:type="dcterms:W3CDTF">2024-06-21T02:51:22Z</dcterms:modified>
</cp:coreProperties>
</file>