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8" r:id="rId4"/>
    <p:sldId id="261" r:id="rId5"/>
    <p:sldId id="262" r:id="rId6"/>
    <p:sldId id="264" r:id="rId7"/>
    <p:sldId id="266" r:id="rId8"/>
    <p:sldId id="272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240" y="600891"/>
            <a:ext cx="5262789" cy="818606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 MẦM NON VIỆT HƯNG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endParaRPr lang="en-US" sz="24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6708" y="2443434"/>
            <a:ext cx="6399850" cy="2936875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LQVT: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28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MGB 3 - 4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8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FILE_20220112_040858_Ghi tiêu chuẩn 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5350" y="3768725"/>
            <a:ext cx="4953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13" y="1149414"/>
            <a:ext cx="857041" cy="85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0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1845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4029075" y="113411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Picture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69410" y="5141595"/>
            <a:ext cx="4035425" cy="82296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9920000">
            <a:off x="7350760" y="2482215"/>
            <a:ext cx="784225" cy="492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740000">
            <a:off x="4411980" y="2186305"/>
            <a:ext cx="777875" cy="509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160000">
            <a:off x="5989955" y="4865370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FILE_20220112_040858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641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04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138889 L 0.00171875 0.0585185 " pathEditMode="relative" rAng="0" ptsTypes="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tam giác</a:t>
              </a: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FILE_20220112_040858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0120" y="45745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3175"/>
            <a:ext cx="12191365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5840" y="2860675"/>
            <a:ext cx="5617210" cy="305435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1:</a:t>
            </a:r>
            <a:r>
              <a:rPr lang="en-US" sz="8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nào biến mất?</a:t>
            </a:r>
          </a:p>
        </p:txBody>
      </p:sp>
      <p:pic>
        <p:nvPicPr>
          <p:cNvPr id="7" name="FILE_20220112_040858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755" y="445516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8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0585" y="44875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32940" y="59690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596900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9945" y="4139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1" animBg="1"/>
      <p:bldP spid="5" grpId="2" bldLvl="0" animBg="1"/>
      <p:bldP spid="5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5635" y="54102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913890" y="368681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640" y="339217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1480" y="72136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8"/>
          <a:stretch>
            <a:fillRect/>
          </a:stretch>
        </p:blipFill>
        <p:spPr>
          <a:xfrm>
            <a:off x="7981315" y="6534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8437880" y="332295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FILE_20220112_04085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12345" y="48031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0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888889 L 0.0873958 0.238241 " pathEditMode="relative" rAng="0" ptsTypes="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885 -0.162407 " pathEditMode="relative" rAng="0" ptsTypes="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73275" y="3284220"/>
            <a:ext cx="2812415" cy="277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08370" y="2506345"/>
            <a:ext cx="4787900" cy="395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goi-sofa-tron-banh-donut-dep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995" y="796925"/>
            <a:ext cx="3538220" cy="2246630"/>
          </a:xfrm>
          <a:prstGeom prst="rect">
            <a:avLst/>
          </a:prstGeom>
        </p:spPr>
      </p:pic>
      <p:pic>
        <p:nvPicPr>
          <p:cNvPr id="7" name="Content Placeholder 5" descr="-5Cg7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670" y="635000"/>
            <a:ext cx="3602990" cy="2407920"/>
          </a:xfrm>
          <a:prstGeom prst="rect">
            <a:avLst/>
          </a:prstGeom>
        </p:spPr>
      </p:pic>
      <p:pic>
        <p:nvPicPr>
          <p:cNvPr id="8" name="FILE_20220112_040858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12345" y="466217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5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0 L -0.000833333 0.236296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125 -0.208611 " pathEditMode="relative" rAng="0" ptsTypes="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62</Words>
  <Application>Microsoft Office PowerPoint</Application>
  <PresentationFormat>Widescreen</PresentationFormat>
  <Paragraphs>12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TRƯỜNG MẦM NON VIỆT HƯNG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Administrator</cp:lastModifiedBy>
  <cp:revision>9</cp:revision>
  <dcterms:created xsi:type="dcterms:W3CDTF">2021-09-04T07:18:00Z</dcterms:created>
  <dcterms:modified xsi:type="dcterms:W3CDTF">2024-06-21T08:56:21Z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