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9" r:id="rId9"/>
    <p:sldId id="262" r:id="rId10"/>
    <p:sldId id="270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1DB"/>
    <a:srgbClr val="B2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85864-AC11-4EB2-93EC-89F709A00551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C20-8034-4B30-8901-E4CEBBB7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7C20-8034-4B30-8901-E4CEBBB7C2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1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9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5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6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3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2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42DD9-81B1-4547-983F-F1935C18711F}" type="datetimeFigureOut">
              <a:rPr lang="en-US" smtClean="0"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5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3663346" y="137744"/>
            <a:ext cx="5041829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vi-VN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smtClean="0">
                <a:latin typeface="Times New Roman" panose="02020603050405020304" charset="0"/>
                <a:cs typeface="Times New Roman" panose="02020603050405020304" charset="0"/>
              </a:rPr>
              <a:t>TRƯỜNG MẦM NON VIỆT HƯNG</a:t>
            </a:r>
            <a:endParaRPr lang="en-US" altLang="vi-VN" sz="24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7201" y="2397334"/>
            <a:ext cx="72650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</a:t>
            </a:r>
            <a:r>
              <a:rPr lang="en-US" sz="4400" b="1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TRIỂN NHẬN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0064" y="4178704"/>
            <a:ext cx="926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800" b="1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800" b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800" b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Tìm hiểu ngày tết Hàn thực</a:t>
            </a:r>
            <a:endParaRPr lang="en-US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3709" y="4865171"/>
            <a:ext cx="4371988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5 - </a:t>
            </a:r>
            <a:r>
              <a:rPr lang="en-US" sz="240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6 </a:t>
            </a:r>
            <a:r>
              <a:rPr lang="en-US" sz="240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400" dirty="0" smtClean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4799" y="6013086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2023 - 2024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1562" y="3248399"/>
            <a:ext cx="5763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Khám phá </a:t>
            </a:r>
            <a:r>
              <a:rPr lang="en-US" sz="3600" b="1" smtClean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xã hội</a:t>
            </a:r>
            <a:endParaRPr lang="en-US" sz="3600" b="1" dirty="0">
              <a:ln w="0"/>
              <a:solidFill>
                <a:srgbClr val="846BA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551" y="1131988"/>
            <a:ext cx="1270303" cy="113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4: Nhân bánh chay được làm từ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được làm từ đậu xanh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54432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66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80166" y="2253249"/>
            <a:ext cx="3001905" cy="4411579"/>
            <a:chOff x="6165666" y="1636294"/>
            <a:chExt cx="3001905" cy="4411579"/>
          </a:xfrm>
        </p:grpSpPr>
        <p:sp>
          <p:nvSpPr>
            <p:cNvPr id="16" name="Rounded Rectangle 15"/>
            <p:cNvSpPr/>
            <p:nvPr/>
          </p:nvSpPr>
          <p:spPr>
            <a:xfrm>
              <a:off x="6165666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15557" y="4381961"/>
              <a:ext cx="28520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 luộc trong nồi nước sôi, khi bánh nổi lên mặt nước vớt ra vừa chín tới</a:t>
              </a:r>
            </a:p>
          </p:txBody>
        </p:sp>
        <p:pic>
          <p:nvPicPr>
            <p:cNvPr id="4104" name="Picture 8" descr="Tết Hàn Thực - Tết Bánh Trôi Bánh Chay Năm 2020 Nhằm Ngày 26.3 | Ahalong.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389" y="2390374"/>
              <a:ext cx="2740950" cy="18316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3147314" y="2253249"/>
            <a:ext cx="2923007" cy="4411579"/>
            <a:chOff x="9164463" y="1636294"/>
            <a:chExt cx="2923007" cy="4411579"/>
          </a:xfrm>
        </p:grpSpPr>
        <p:sp>
          <p:nvSpPr>
            <p:cNvPr id="17" name="Rounded Rectangle 16"/>
            <p:cNvSpPr/>
            <p:nvPr/>
          </p:nvSpPr>
          <p:spPr>
            <a:xfrm>
              <a:off x="9164463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2" name="Picture 6" descr="{keywords}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500" y="2473484"/>
              <a:ext cx="2625421" cy="17485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448410" y="4459040"/>
              <a:ext cx="263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Rắc vừng lên bánh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00927" y="82243"/>
            <a:ext cx="6368715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 trình làm bánh trôi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28297" y="2253249"/>
            <a:ext cx="2860841" cy="4411579"/>
            <a:chOff x="192505" y="1636294"/>
            <a:chExt cx="2860841" cy="4411579"/>
          </a:xfrm>
        </p:grpSpPr>
        <p:sp>
          <p:nvSpPr>
            <p:cNvPr id="7" name="Rounded Rectangle 6"/>
            <p:cNvSpPr/>
            <p:nvPr/>
          </p:nvSpPr>
          <p:spPr>
            <a:xfrm>
              <a:off x="192505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{keywords}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84" y="2404929"/>
              <a:ext cx="2673682" cy="17806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57557" y="4381961"/>
              <a:ext cx="26390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bột thành từng khúc đều nhau có chiều dài khoảng 1 đốt ngón tay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80939" y="2269437"/>
            <a:ext cx="2865651" cy="4411579"/>
            <a:chOff x="3161669" y="1636294"/>
            <a:chExt cx="2865651" cy="4411579"/>
          </a:xfrm>
        </p:grpSpPr>
        <p:sp>
          <p:nvSpPr>
            <p:cNvPr id="15" name="Rounded Rectangle 14"/>
            <p:cNvSpPr/>
            <p:nvPr/>
          </p:nvSpPr>
          <p:spPr>
            <a:xfrm>
              <a:off x="3161669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{keywords}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54" y="2420971"/>
              <a:ext cx="2704270" cy="18010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388260" y="4448595"/>
              <a:ext cx="26390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 dẹt, để viên đường vào giữa và vê tròn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85019" y="1387715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3481" y="1387715"/>
            <a:ext cx="1564601" cy="461665"/>
          </a:xfrm>
          <a:prstGeom prst="rect">
            <a:avLst/>
          </a:prstGeom>
          <a:solidFill>
            <a:srgbClr val="CAC1DB"/>
          </a:solidFill>
          <a:ln>
            <a:solidFill>
              <a:srgbClr val="CAC1D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2904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771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74127 0.145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23594 0.155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49427 0.145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14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50469 0.146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4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070" y="1224565"/>
            <a:ext cx="10226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Kết thúc bài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88" y="3244334"/>
            <a:ext cx="119587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Hẹn gặp lại vào các giờ học sau</a:t>
            </a:r>
            <a:endParaRPr lang="en-US" sz="6000" b="1" dirty="0">
              <a:solidFill>
                <a:srgbClr val="8F77AD"/>
              </a:solidFill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22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8" y="244435"/>
            <a:ext cx="3573162" cy="2424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3573162" cy="2372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3594" y="2633846"/>
            <a:ext cx="218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Trôi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1706" y="5957268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Chay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6507" y="393826"/>
            <a:ext cx="6448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dạng viên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tròn, có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 vừa chín tới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rắc thêm chút vừng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6507" y="3628342"/>
            <a:ext cx="64481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thành hình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tròn dẹt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 ăn đặt lên bát nhỏ, đổ nước đường lên trên, rắc thêm chút hạt vừng rang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8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8486d3381d.vws.vegacdn.vn/UploadFolderNew/SGDLongBien/2023/Image/mnlongbiena/Thu_muc_chung/9fdb6f4e1c1fc3419a0e_24042023.jpg?w=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7" y="421375"/>
            <a:ext cx="5862045" cy="439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êt hàn thuc, une belle tradition vietnamie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33" y="2209230"/>
            <a:ext cx="5862045" cy="439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1003" y="4954137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 bánh trôi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7956" y="1257869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Cúng gia tiên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1523" y="645861"/>
            <a:ext cx="5915467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Vào ngày 3/3 Âm lịch, các gia đình làm bánh trôi, bánh chay cúng ông bà, tổ tiên và không kiêng đốt lửa. Ở nhiều nơi, dân ta cũng làm bánh trôi bánh chay cúng thần hoàng. Những món ăn được nấu trong dịp này làm ra đều được cúng gia tiên với ý nghĩa con cháu một lòng hướng về tổ tiên, nguồn cội.</a:t>
            </a:r>
            <a:endParaRPr lang="vi-VN" sz="2400" b="0" i="0" smtClean="0">
              <a:solidFill>
                <a:srgbClr val="000000"/>
              </a:solidFill>
              <a:effectLst/>
              <a:latin typeface="+mj-lt"/>
            </a:endParaRPr>
          </a:p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Đặc biệt, trong dịp này người đi xa quê sẽ đoàn tụ cùng gia đình, cùng đi tảo mộ người đã khuất và sum họp bên bữa cơm gia đình.</a:t>
            </a:r>
            <a:endParaRPr lang="vi-VN" sz="2400" b="0" i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3076" name="Picture 4" descr="Tết Hàn Thực 2023 là ngày nào? Ý nghĩa Tết Hàn Thực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5" y="1191293"/>
            <a:ext cx="5312193" cy="4093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83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5" y="308241"/>
            <a:ext cx="4198325" cy="284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35764" y="947824"/>
            <a:ext cx="6448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dạng viên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tròn, có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ngọt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4182282" cy="2777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8454" y="4235060"/>
            <a:ext cx="6448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dạng hình tròn dẹt,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bùi từ nhân đậu xanh, vị ngọt từ nước đường</a:t>
            </a:r>
          </a:p>
        </p:txBody>
      </p:sp>
    </p:spTree>
    <p:extLst>
      <p:ext uri="{BB962C8B-B14F-4D97-AF65-F5344CB8AC3E}">
        <p14:creationId xmlns:p14="http://schemas.microsoft.com/office/powerpoint/2010/main" val="40734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5566" y="2251259"/>
            <a:ext cx="75799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mtClean="0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115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71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3" name="Rounded Rectangle 2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Bánh trôi có đặc điểm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2" y="1960577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hình tròn dẹt,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 Nhân bánh trôi được làm từ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0" y="2027324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 mật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được làm từ thịt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6" name="Rounded Rectangle 5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3: Bánh chay có đặc điểm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22348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dạng hình tròn dẹt,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 dẹt,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576</Words>
  <Application>Microsoft Office PowerPoint</Application>
  <PresentationFormat>Widescreen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Merriweather</vt:lpstr>
      <vt:lpstr>milk tea Med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Administrator</cp:lastModifiedBy>
  <cp:revision>14</cp:revision>
  <dcterms:created xsi:type="dcterms:W3CDTF">2024-04-01T08:16:48Z</dcterms:created>
  <dcterms:modified xsi:type="dcterms:W3CDTF">2024-06-21T09:42:21Z</dcterms:modified>
</cp:coreProperties>
</file>