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  <a:srgbClr val="91679D"/>
    <a:srgbClr val="FFFFFF"/>
    <a:srgbClr val="835C8E"/>
    <a:srgbClr val="9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5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B586-B95C-4A04-A58F-F630D67F2788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73FC-B710-49DB-9BAF-A98BC5BEB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3742192" y="34360"/>
            <a:ext cx="504182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smtClean="0">
                <a:latin typeface="Times New Roman" panose="02020603050405020304" charset="0"/>
                <a:cs typeface="Times New Roman" panose="02020603050405020304" charset="0"/>
              </a:rPr>
              <a:t>TRƯỜNG MẦM NON VIỆT HƯNG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3866" y="2221941"/>
            <a:ext cx="6618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604A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4424" y="3132640"/>
            <a:ext cx="9775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000" b="1" dirty="0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000" b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000" b="1" smtClean="0">
                <a:solidFill>
                  <a:srgbClr val="91679D"/>
                </a:solidFill>
                <a:latin typeface="Times New Roman" panose="02020603050405020304" charset="0"/>
                <a:cs typeface="Times New Roman" panose="02020603050405020304" charset="0"/>
              </a:rPr>
              <a:t>Dạy trẻ lịch sự khi có khách đến nhà</a:t>
            </a:r>
            <a:endParaRPr lang="en-US" sz="4000" dirty="0">
              <a:solidFill>
                <a:srgbClr val="91679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911" y="4077911"/>
            <a:ext cx="5008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8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8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8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800" dirty="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80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800" smtClean="0">
                <a:solidFill>
                  <a:srgbClr val="835C8E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800" dirty="0" smtClean="0">
              <a:solidFill>
                <a:srgbClr val="835C8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3949" y="5999231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63" y="924794"/>
            <a:ext cx="910085" cy="9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0361" y="0"/>
            <a:ext cx="8548254" cy="77585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916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bé không lịch sự khi khách đến nhà, đúng hay sai?</a:t>
            </a:r>
            <a:endParaRPr lang="en-US" sz="2400">
              <a:solidFill>
                <a:srgbClr val="916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ạy con chào hỏi: Tại sao người lớn không chủ động mà trẻ con cứ phải chào  trước? - Làm cha m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5" y="1312725"/>
            <a:ext cx="7647708" cy="440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1395" y="2448140"/>
            <a:ext cx="2008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khoanh tay chào khách đến nhà chơi</a:t>
            </a:r>
            <a:endParaRPr lang="en-US" sz="2800">
              <a:solidFill>
                <a:srgbClr val="60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10559" y="2185372"/>
            <a:ext cx="2230582" cy="2341418"/>
          </a:xfrm>
          <a:prstGeom prst="roundRect">
            <a:avLst/>
          </a:prstGeom>
          <a:noFill/>
          <a:ln w="28575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1" y="0"/>
            <a:ext cx="7813964" cy="77585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916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bé lịch sự khi khách đến nhà, đúng hay sai?</a:t>
            </a:r>
            <a:endParaRPr lang="en-US" sz="2400">
              <a:solidFill>
                <a:srgbClr val="916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74727" y="2201415"/>
            <a:ext cx="2230582" cy="2341418"/>
            <a:chOff x="9074727" y="2201415"/>
            <a:chExt cx="2230582" cy="2341418"/>
          </a:xfrm>
        </p:grpSpPr>
        <p:sp>
          <p:nvSpPr>
            <p:cNvPr id="6" name="TextBox 5"/>
            <p:cNvSpPr txBox="1"/>
            <p:nvPr/>
          </p:nvSpPr>
          <p:spPr>
            <a:xfrm>
              <a:off x="9185563" y="2464183"/>
              <a:ext cx="20089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604A7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xem tivi, không chào hỏi khách đến nhà</a:t>
              </a:r>
              <a:endParaRPr lang="en-US" sz="280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074727" y="2201415"/>
              <a:ext cx="2230582" cy="2341418"/>
            </a:xfrm>
            <a:prstGeom prst="roundRect">
              <a:avLst/>
            </a:prstGeom>
            <a:noFill/>
            <a:ln w="28575"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62" t="24147" r="17950" b="26611"/>
          <a:stretch/>
        </p:blipFill>
        <p:spPr>
          <a:xfrm>
            <a:off x="820588" y="1103168"/>
            <a:ext cx="7561412" cy="4650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40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1" y="0"/>
            <a:ext cx="7813964" cy="77585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916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bé lịch sự khi khách đến nhà, đúng hay sai?</a:t>
            </a:r>
            <a:endParaRPr lang="en-US" sz="2400">
              <a:solidFill>
                <a:srgbClr val="916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0348" y="2153287"/>
            <a:ext cx="2230582" cy="2341418"/>
            <a:chOff x="8930348" y="2153287"/>
            <a:chExt cx="2230582" cy="2341418"/>
          </a:xfrm>
        </p:grpSpPr>
        <p:sp>
          <p:nvSpPr>
            <p:cNvPr id="6" name="TextBox 5"/>
            <p:cNvSpPr txBox="1"/>
            <p:nvPr/>
          </p:nvSpPr>
          <p:spPr>
            <a:xfrm>
              <a:off x="9041184" y="2402200"/>
              <a:ext cx="20089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604A7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cầm cốc bằng 2 tay mời khách uống nước</a:t>
              </a:r>
              <a:endParaRPr lang="en-US" sz="280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30348" y="2153287"/>
              <a:ext cx="2230582" cy="2341418"/>
            </a:xfrm>
            <a:prstGeom prst="roundRect">
              <a:avLst/>
            </a:prstGeom>
            <a:noFill/>
            <a:ln w="28575"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6" descr="Bài thơ: PHẢI LÀ HAI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0" y="1075458"/>
            <a:ext cx="7173484" cy="4767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25781" y="0"/>
            <a:ext cx="8562108" cy="77585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916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bé không lịch sự khi khách đến nhà, đúng hay sai?</a:t>
            </a:r>
            <a:endParaRPr lang="en-US" sz="2400">
              <a:solidFill>
                <a:srgbClr val="916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74726" y="1896614"/>
            <a:ext cx="2258291" cy="3158836"/>
            <a:chOff x="9074726" y="1896614"/>
            <a:chExt cx="2258291" cy="3158836"/>
          </a:xfrm>
        </p:grpSpPr>
        <p:sp>
          <p:nvSpPr>
            <p:cNvPr id="6" name="TextBox 5"/>
            <p:cNvSpPr txBox="1"/>
            <p:nvPr/>
          </p:nvSpPr>
          <p:spPr>
            <a:xfrm>
              <a:off x="9185563" y="2159382"/>
              <a:ext cx="20089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604A7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ăn uống làm rơi vãi, không biết chia sẻ đồ ăn với mọi người </a:t>
              </a:r>
              <a:endParaRPr lang="en-US" sz="280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074726" y="1896614"/>
              <a:ext cx="2258291" cy="3158836"/>
            </a:xfrm>
            <a:prstGeom prst="roundRect">
              <a:avLst/>
            </a:prstGeom>
            <a:noFill/>
            <a:ln w="28575"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838" t="21497" r="12518" b="25662"/>
          <a:stretch/>
        </p:blipFill>
        <p:spPr>
          <a:xfrm>
            <a:off x="756072" y="1104903"/>
            <a:ext cx="7681347" cy="4658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24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37164" y="0"/>
            <a:ext cx="6012872" cy="77585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916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hành động lịch sự khi khách đến nhà?</a:t>
            </a:r>
            <a:endParaRPr lang="en-US" sz="2400">
              <a:solidFill>
                <a:srgbClr val="916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ạy con chào hỏi: Tại sao người lớn không chủ động mà trẻ con cứ phải chào  trước? - Làm cha m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6" y="1063341"/>
            <a:ext cx="3403459" cy="2303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ạy trẻ biết chào hỏi lễ phép chào hỏi người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12" y="3654139"/>
            <a:ext cx="3403459" cy="230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662" t="24147" r="17950" b="26611"/>
          <a:stretch/>
        </p:blipFill>
        <p:spPr>
          <a:xfrm>
            <a:off x="4381206" y="1061604"/>
            <a:ext cx="3408218" cy="226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838" t="21497" r="12518" b="25662"/>
          <a:stretch/>
        </p:blipFill>
        <p:spPr>
          <a:xfrm>
            <a:off x="2155380" y="3654139"/>
            <a:ext cx="3403459" cy="2303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Bài thơ: PHẢI LÀ HAI T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35" y="1061604"/>
            <a:ext cx="3403459" cy="226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12</cp:revision>
  <dcterms:created xsi:type="dcterms:W3CDTF">2024-02-26T09:14:03Z</dcterms:created>
  <dcterms:modified xsi:type="dcterms:W3CDTF">2024-06-21T09:11:27Z</dcterms:modified>
</cp:coreProperties>
</file>