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25" r:id="rId2"/>
    <p:sldId id="281" r:id="rId3"/>
    <p:sldId id="324" r:id="rId4"/>
    <p:sldId id="326" r:id="rId5"/>
    <p:sldId id="323" r:id="rId6"/>
    <p:sldId id="320" r:id="rId7"/>
    <p:sldId id="321" r:id="rId8"/>
    <p:sldId id="322" r:id="rId9"/>
    <p:sldId id="289" r:id="rId10"/>
    <p:sldId id="300" r:id="rId11"/>
    <p:sldId id="302" r:id="rId12"/>
    <p:sldId id="303" r:id="rId13"/>
    <p:sldId id="304" r:id="rId14"/>
    <p:sldId id="309" r:id="rId15"/>
    <p:sldId id="315" r:id="rId16"/>
    <p:sldId id="316" r:id="rId17"/>
    <p:sldId id="32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7"/>
  </p:normalViewPr>
  <p:slideViewPr>
    <p:cSldViewPr snapToGrid="0" snapToObjects="1"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361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863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15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77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422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311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94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92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0592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55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47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C19D3-7C47-1447-B53F-E8BBB57CB97F}" type="datetimeFigureOut">
              <a:rPr lang="vi-VN" smtClean="0"/>
              <a:t>21/06/2024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2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89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60631" y="759629"/>
            <a:ext cx="42326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vi-V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 HƯNG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0805" y="2733809"/>
            <a:ext cx="6490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0339" y="3629036"/>
            <a:ext cx="615162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Truyện: “Kiến </a:t>
            </a:r>
            <a:r>
              <a:rPr lang="en-US" alt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3200" b="1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tô”</a:t>
            </a:r>
            <a:endParaRPr lang="en-US" altLang="vi-VN" sz="3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4 - 5 </a:t>
            </a:r>
            <a:r>
              <a:rPr lang="en-US" altLang="vi-VN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vi-VN" sz="3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71" y="1227497"/>
            <a:ext cx="1131757" cy="113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71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543050" y="304882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xảy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ra?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6D55C5-6DB9-3A40-BCFF-F02503D4E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90" y="1561107"/>
            <a:ext cx="7448554" cy="4836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722966"/>
      </p:ext>
    </p:extLst>
  </p:cSld>
  <p:clrMapOvr>
    <a:masterClrMapping/>
  </p:clrMapOvr>
  <p:transition advTm="174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2"/>
        <p14:stopEvt time="1748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990694" y="228684"/>
            <a:ext cx="7848394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nhỏ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thấy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không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CC3ED-D066-1547-9FBE-8381A8A8E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88" y="1600248"/>
            <a:ext cx="7499093" cy="4685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567287"/>
      </p:ext>
    </p:extLst>
  </p:cSld>
  <p:clrMapOvr>
    <a:masterClrMapping/>
  </p:clrMapOvr>
  <p:transition advTm="233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2"/>
        <p14:stopEvt time="2224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917700" y="2257791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  <p:extLst>
      <p:ext uri="{BB962C8B-B14F-4D97-AF65-F5344CB8AC3E}">
        <p14:creationId xmlns:p14="http://schemas.microsoft.com/office/powerpoint/2010/main" val="803766507"/>
      </p:ext>
    </p:extLst>
  </p:cSld>
  <p:clrMapOvr>
    <a:masterClrMapping/>
  </p:clrMapOvr>
  <p:transition advTm="14830">
    <p:fade/>
  </p:transition>
  <p:extLst>
    <p:ext uri="{E180D4A7-C9FB-4DFB-919C-405C955672EB}">
      <p14:showEvtLst xmlns:p14="http://schemas.microsoft.com/office/powerpoint/2010/main">
        <p14:playEvt time="27" objId="2"/>
        <p14:stopEvt time="14830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524080" y="406400"/>
            <a:ext cx="715893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ra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ý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tưởng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để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tất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mọi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người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đều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A7BD1-0A81-F54E-9B78-D70379647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679071"/>
            <a:ext cx="7158938" cy="4639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232780"/>
      </p:ext>
    </p:extLst>
  </p:cSld>
  <p:clrMapOvr>
    <a:masterClrMapping/>
  </p:clrMapOvr>
  <p:transition advTm="198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19871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447882" y="372717"/>
            <a:ext cx="715893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đường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B1FBF1-87F2-8B4F-82A6-632007611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390210"/>
            <a:ext cx="7158938" cy="4639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733744"/>
      </p:ext>
    </p:extLst>
  </p:cSld>
  <p:clrMapOvr>
    <a:masterClrMapping/>
  </p:clrMapOvr>
  <p:transition advTm="236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stopEvt time="23614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504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357024"/>
      </p:ext>
    </p:extLst>
  </p:cSld>
  <p:clrMapOvr>
    <a:masterClrMapping/>
  </p:clrMapOvr>
  <p:transition advTm="34731">
    <p:fade/>
  </p:transition>
  <p:extLst>
    <p:ext uri="{E180D4A7-C9FB-4DFB-919C-405C955672EB}">
      <p14:showEvtLst xmlns:p14="http://schemas.microsoft.com/office/powerpoint/2010/main">
        <p14:playEvt time="10" objId="2"/>
        <p14:stopEvt time="34731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" y="287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1744315" y="2328865"/>
            <a:ext cx="6019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noProof="1">
                <a:solidFill>
                  <a:srgbClr val="7030A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</a:t>
            </a:r>
            <a:r>
              <a:rPr lang="en-US" sz="4000" b="1" i="1" noProof="1" smtClean="0">
                <a:solidFill>
                  <a:srgbClr val="7030A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thúc</a:t>
            </a:r>
            <a:endParaRPr lang="en-US" sz="4000" b="1" i="1" noProof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074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16281" y="3895497"/>
            <a:ext cx="58993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i="1" noProof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Bài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777006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572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28">
        <p:fade/>
      </p:transition>
    </mc:Choice>
    <mc:Fallback xmlns="">
      <p:transition advTm="252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en con di xe oto.mp4" descr="Kien con di xe oto.mp4">
            <a:hlinkClick r:id="" action="ppaction://media"/>
            <a:extLst>
              <a:ext uri="{FF2B5EF4-FFF2-40B4-BE49-F238E27FC236}">
                <a16:creationId xmlns:a16="http://schemas.microsoft.com/office/drawing/2014/main" id="{9D5F1E90-5755-854E-9FA9-4DAE39E52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88830" y="0"/>
            <a:ext cx="1213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9820"/>
      </p:ext>
    </p:extLst>
  </p:cSld>
  <p:clrMapOvr>
    <a:masterClrMapping/>
  </p:clrMapOvr>
  <p:transition advTm="1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3" objId="2"/>
        <p14:stopEvt time="123637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7184" y="3646116"/>
            <a:ext cx="423782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 err="1">
                <a:solidFill>
                  <a:srgbClr val="3C8C93"/>
                </a:solidFill>
                <a:latin typeface="Times New Roman" panose="02020603050405020304" charset="0"/>
              </a:rPr>
              <a:t>Đàm</a:t>
            </a:r>
            <a:r>
              <a:rPr lang="en-US" altLang="zh-CN" sz="6600" b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6600" b="1" dirty="0" err="1">
                <a:solidFill>
                  <a:srgbClr val="3C8C93"/>
                </a:solidFill>
                <a:latin typeface="Times New Roman" panose="02020603050405020304" charset="0"/>
              </a:rPr>
              <a:t>Thoại</a:t>
            </a:r>
            <a:endParaRPr lang="en-US" altLang="zh-CN" sz="6600" b="1" dirty="0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96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d3116d3e1115ef4299a471bcd9f2ed">
            <a:extLst>
              <a:ext uri="{FF2B5EF4-FFF2-40B4-BE49-F238E27FC236}">
                <a16:creationId xmlns:a16="http://schemas.microsoft.com/office/drawing/2014/main" id="{195421A6-3810-CF43-9E50-D378450C2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4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A78DDE79-0ADD-E04B-A752-8256FB0A9478}"/>
              </a:ext>
            </a:extLst>
          </p:cNvPr>
          <p:cNvSpPr txBox="1"/>
          <p:nvPr/>
        </p:nvSpPr>
        <p:spPr>
          <a:xfrm>
            <a:off x="1371684" y="457278"/>
            <a:ext cx="6643165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vừa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nghe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1" descr="unnamed">
            <a:extLst>
              <a:ext uri="{FF2B5EF4-FFF2-40B4-BE49-F238E27FC236}">
                <a16:creationId xmlns:a16="http://schemas.microsoft.com/office/drawing/2014/main" id="{16B80CFD-9FE0-4648-93AE-17AEAB2D7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79" y="1447852"/>
            <a:ext cx="6502229" cy="487667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77071"/>
      </p:ext>
    </p:extLst>
  </p:cSld>
  <p:clrMapOvr>
    <a:masterClrMapping/>
  </p:clrMapOvr>
  <p:transition advTm="137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7"/>
        <p14:stopEvt time="13703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672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540831" y="228684"/>
            <a:ext cx="6536277" cy="1200329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Trong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gồm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những</a:t>
            </a:r>
            <a:endParaRPr lang="en-US" altLang="zh-CN" sz="3600" b="1" i="1" dirty="0">
              <a:solidFill>
                <a:srgbClr val="3C8C93"/>
              </a:solidFill>
              <a:latin typeface="Times New Roman" panose="02020603050405020304" charset="0"/>
            </a:endParaRPr>
          </a:p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nhân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vật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nào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423033-0E82-4048-A633-306CFAA5D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88" y="1703369"/>
            <a:ext cx="7317733" cy="4571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674024"/>
      </p:ext>
    </p:extLst>
  </p:cSld>
  <p:clrMapOvr>
    <a:masterClrMapping/>
  </p:clrMapOvr>
  <p:transition advTm="249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3"/>
        <p14:stopEvt time="2495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27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1066892" y="420531"/>
            <a:ext cx="769599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-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bằng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phương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53730-C3B5-C14F-AC75-CECF8FB8B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54" y="1066862"/>
            <a:ext cx="6836923" cy="525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716570"/>
      </p:ext>
    </p:extLst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3"/>
        <p14:stopEvt time="10780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5537" y="627168"/>
            <a:ext cx="5228226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buýt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những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ai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4E9F9-6D79-0244-A151-6A840E65A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90" y="1493262"/>
            <a:ext cx="7543722" cy="4737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886462"/>
      </p:ext>
    </p:extLst>
  </p:cSld>
  <p:clrMapOvr>
    <a:masterClrMapping/>
  </p:clrMapOvr>
  <p:transition advTm="165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3"/>
        <p14:stopEvt time="16547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676476" y="38108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Ai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ở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đón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Bus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tiếp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theo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46053-4120-E24F-8CE1-ACBC19400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676446"/>
            <a:ext cx="7162732" cy="4526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846950"/>
      </p:ext>
    </p:extLst>
  </p:cSld>
  <p:clrMapOvr>
    <a:masterClrMapping/>
  </p:clrMapOvr>
  <p:transition advTm="166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1666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156</Words>
  <Application>Microsoft Office PowerPoint</Application>
  <PresentationFormat>On-screen Show (4:3)</PresentationFormat>
  <Paragraphs>18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Administrator</cp:lastModifiedBy>
  <cp:revision>10</cp:revision>
  <dcterms:created xsi:type="dcterms:W3CDTF">2022-03-24T03:02:29Z</dcterms:created>
  <dcterms:modified xsi:type="dcterms:W3CDTF">2024-06-21T03:19:44Z</dcterms:modified>
</cp:coreProperties>
</file>