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 varScale="1">
        <p:scale>
          <a:sx n="83" d="100"/>
          <a:sy n="83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2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gif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0.gif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image" Target="../media/image28.png"/><Relationship Id="rId1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image" Target="../media/image28.png"/><Relationship Id="rId1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72376" y="2652476"/>
            <a:ext cx="7225749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QUEN VỚI TOÁN </a:t>
            </a:r>
          </a:p>
          <a:p>
            <a:pPr eaLnBrk="1" hangingPunct="1"/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422951" y="53340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VIỆT HƯNG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36" y="1298856"/>
            <a:ext cx="972430" cy="9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-48802"/>
            <a:ext cx="9144000" cy="68580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49781" y="632002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69" y="0"/>
            <a:ext cx="9144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420</Words>
  <Application>Microsoft Office PowerPoint</Application>
  <PresentationFormat>On-screen Show (4:3)</PresentationFormat>
  <Paragraphs>63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</cp:revision>
  <dcterms:created xsi:type="dcterms:W3CDTF">2021-11-13T12:47:57Z</dcterms:created>
  <dcterms:modified xsi:type="dcterms:W3CDTF">2024-06-21T07:31:31Z</dcterms:modified>
</cp:coreProperties>
</file>