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3" r:id="rId3"/>
    <p:sldId id="256" r:id="rId4"/>
    <p:sldId id="257" r:id="rId5"/>
    <p:sldId id="258" r:id="rId6"/>
    <p:sldId id="259" r:id="rId7"/>
    <p:sldId id="260" r:id="rId8"/>
    <p:sldId id="268" r:id="rId9"/>
    <p:sldId id="264" r:id="rId10"/>
    <p:sldId id="267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24FEC-FD53-4287-923D-39DB2AE27575}" type="datetimeFigureOut">
              <a:rPr lang="vi-VN" smtClean="0"/>
              <a:pPr/>
              <a:t>02/04/2024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28409-58EF-4DD3-994F-B6E27820839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403648" y="3501008"/>
            <a:ext cx="7272808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</a:rPr>
              <a:t>LĨNH VỰC PHÁT TRIỂN NGÔN NGỮ</a:t>
            </a:r>
          </a:p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THƠ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CON VOI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lvl="3" algn="ctr">
              <a:spcBef>
                <a:spcPct val="50000"/>
              </a:spcBef>
            </a:pPr>
            <a:r>
              <a:rPr lang="en-US" sz="3600" b="1" smtClean="0">
                <a:solidFill>
                  <a:srgbClr val="000066"/>
                </a:solidFill>
                <a:latin typeface="Times New Roman" pitchFamily="18" charset="0"/>
              </a:rPr>
              <a:t>   Lứa tuổi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</a:rPr>
              <a:t>: 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</a:rPr>
              <a:t>Nhà t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</a:rPr>
              <a:t>rẻ 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24- 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</a:rPr>
              <a:t>36 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</a:rPr>
              <a:t>tháng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2004" y="6206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 BAN NHÂN DÂN</a:t>
            </a:r>
            <a:r>
              <a:rPr lang="vi-VN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QUẬN LONG BIÊN</a:t>
            </a:r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VIỆT HƯNG</a:t>
            </a:r>
            <a:endParaRPr lang="vi-VN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802" y="1628800"/>
            <a:ext cx="1374403" cy="137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3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6" name="Picture 4" descr="hinhne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14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359229" y="3015614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altLang="en-US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altLang="en-US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6" name="WordArt 32"/>
          <p:cNvSpPr>
            <a:spLocks noChangeArrowheads="1" noChangeShapeType="1" noTextEdit="1"/>
          </p:cNvSpPr>
          <p:nvPr/>
        </p:nvSpPr>
        <p:spPr bwMode="auto">
          <a:xfrm>
            <a:off x="2462183" y="1685929"/>
            <a:ext cx="4067204" cy="9905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05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PHẦN</a:t>
            </a:r>
            <a:r>
              <a:rPr lang="en-US" sz="105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105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I</a:t>
            </a:r>
            <a:endParaRPr lang="vi-VN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4" grpId="0"/>
      <p:bldP spid="266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568" y="10750"/>
            <a:ext cx="9144000" cy="6858000"/>
          </a:xfrm>
          <a:prstGeom prst="rect">
            <a:avLst/>
          </a:prstGeom>
        </p:spPr>
      </p:pic>
      <p:sp>
        <p:nvSpPr>
          <p:cNvPr id="7" name="Left Arrow 6"/>
          <p:cNvSpPr/>
          <p:nvPr/>
        </p:nvSpPr>
        <p:spPr>
          <a:xfrm>
            <a:off x="6858016" y="4429132"/>
            <a:ext cx="1285884" cy="642942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4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5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6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2" animBg="1"/>
      <p:bldP spid="7" grpId="3" animBg="1"/>
      <p:bldP spid="7" grpId="4" animBg="1"/>
      <p:bldP spid="7" grpId="5" animBg="1"/>
      <p:bldP spid="7" grpId="6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2714612" y="5072074"/>
            <a:ext cx="1714512" cy="92869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Left Arrow 2"/>
          <p:cNvSpPr/>
          <p:nvPr/>
        </p:nvSpPr>
        <p:spPr>
          <a:xfrm>
            <a:off x="2285984" y="5357826"/>
            <a:ext cx="1214446" cy="71438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5842"/>
            <a:ext cx="9144000" cy="6858000"/>
          </a:xfrm>
          <a:prstGeom prst="rect">
            <a:avLst/>
          </a:prstGeom>
        </p:spPr>
      </p:pic>
      <p:sp>
        <p:nvSpPr>
          <p:cNvPr id="3" name="Down Arrow 2"/>
          <p:cNvSpPr/>
          <p:nvPr/>
        </p:nvSpPr>
        <p:spPr>
          <a:xfrm>
            <a:off x="214282" y="3714752"/>
            <a:ext cx="500066" cy="8572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n v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6" name="Picture 4" descr="hinhnen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052512" y="3686487"/>
            <a:ext cx="6734175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alt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alt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6" name="WordArt 32"/>
          <p:cNvSpPr>
            <a:spLocks noChangeArrowheads="1" noChangeShapeType="1" noTextEdit="1"/>
          </p:cNvSpPr>
          <p:nvPr/>
        </p:nvSpPr>
        <p:spPr bwMode="auto">
          <a:xfrm>
            <a:off x="2119312" y="1519646"/>
            <a:ext cx="4905375" cy="108240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PHẦN</a:t>
            </a:r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II</a:t>
            </a:r>
            <a:endParaRPr lang="vi-VN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4" grpId="0"/>
      <p:bldP spid="2665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43</Words>
  <Application>Microsoft Office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20</cp:revision>
  <dcterms:created xsi:type="dcterms:W3CDTF">2019-12-22T02:46:19Z</dcterms:created>
  <dcterms:modified xsi:type="dcterms:W3CDTF">2024-04-02T09:07:20Z</dcterms:modified>
</cp:coreProperties>
</file>