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74" r:id="rId8"/>
    <p:sldId id="289" r:id="rId9"/>
    <p:sldId id="290" r:id="rId10"/>
    <p:sldId id="272" r:id="rId11"/>
    <p:sldId id="259" r:id="rId12"/>
    <p:sldId id="260" r:id="rId13"/>
    <p:sldId id="261" r:id="rId14"/>
    <p:sldId id="262" r:id="rId15"/>
    <p:sldId id="264" r:id="rId16"/>
    <p:sldId id="263" r:id="rId17"/>
    <p:sldId id="265" r:id="rId18"/>
    <p:sldId id="266" r:id="rId19"/>
    <p:sldId id="267" r:id="rId20"/>
    <p:sldId id="268" r:id="rId21"/>
    <p:sldId id="26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70" r:id="rId35"/>
    <p:sldId id="287" r:id="rId36"/>
    <p:sldId id="27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6F29-CFDE-44C8-87D1-9863F298EFE4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1569D-F190-41B1-A405-88B946C6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62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8766DBE-0A54-461B-80CE-01F0E77758D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4D582D6-2ABB-4F56-B8DA-505419647D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E6C4D7-0AA2-4AE9-9C6F-47DED360111F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B408F-7EFF-48C7-914A-C42B32CC30E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Users\Administrator\Desktop\B&#7847;u%20B&#237;%20Th&#432;&#417;ng%20Nhau%20-%20&#272;ang%20C&#7853;p%20Nh&#7853;t%20_%20Ch&#7845;t%20L&#432;&#7907;ng%20128%20kps.mp3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2.xml"/><Relationship Id="rId1" Type="http://schemas.openxmlformats.org/officeDocument/2006/relationships/audio" Target="file:///C:\Users\Administrator\Desktop\B&#7847;u%20B&#237;%20Th&#432;&#417;ng%20Nhau%20-%20&#272;ang%20C&#7853;p%20Nh&#7853;t%20_%20Ch&#7845;t%20L&#432;&#7907;ng%20128%20kps.mp3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untitledJJHHGGJ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1" y="0"/>
            <a:ext cx="9448800" cy="7010400"/>
          </a:xfrm>
          <a:prstGeom prst="rect">
            <a:avLst/>
          </a:prstGeom>
          <a:solidFill>
            <a:srgbClr val="66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0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419600"/>
            <a:ext cx="733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0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4343400"/>
            <a:ext cx="733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30397" y="1931818"/>
            <a:ext cx="8153400" cy="1692771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TRUYỆN: “CÂU CHUYỆN CỦA TAY PHẢI VÀ TAY TRÁI”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778204"/>
            <a:ext cx="685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 phát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húc mừng.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6248400"/>
            <a:ext cx="609600" cy="609600"/>
          </a:xfrm>
          <a:prstGeom prst="rect">
            <a:avLst/>
          </a:prstGeom>
        </p:spPr>
      </p:pic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66875" y="43180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0000FF"/>
                </a:solidFill>
                <a:latin typeface="Calibri"/>
                <a:cs typeface="Times New Roman" pitchFamily="18" charset="0"/>
              </a:rPr>
              <a:t>ỦY BAN NHÂN DÂN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000" b="1">
                <a:solidFill>
                  <a:srgbClr val="0000FF"/>
                </a:solidFill>
                <a:latin typeface="Calibri"/>
                <a:cs typeface="Times New Roman" pitchFamily="18" charset="0"/>
              </a:rPr>
              <a:t>   TRƯỜNG MẦM NON VIỆT HƯNG</a:t>
            </a:r>
            <a:endParaRPr lang="en-US" altLang="vi-VN" sz="2000" b="1">
              <a:solidFill>
                <a:srgbClr val="0000FF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91" y="1238250"/>
            <a:ext cx="1446412" cy="14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927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2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16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84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</p:spPr>
      </p:pic>
    </p:spTree>
    <p:extLst>
      <p:ext uri="{BB962C8B-B14F-4D97-AF65-F5344CB8AC3E}">
        <p14:creationId xmlns:p14="http://schemas.microsoft.com/office/powerpoint/2010/main" val="39137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63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8" y="0"/>
            <a:ext cx="8988822" cy="68577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5616" y="2767163"/>
            <a:ext cx="73152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 err="1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Đàm</a:t>
            </a:r>
            <a:r>
              <a:rPr lang="en-US" sz="8000" b="1" spc="50" dirty="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spc="50" dirty="0" err="1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thoại</a:t>
            </a:r>
            <a:endParaRPr lang="en-US" sz="8000" b="1" spc="50" dirty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ro\Pictures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My Heart Will Go On Piano - Jasmine Horn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ro\Pictures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89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ero\Picture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4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484784"/>
            <a:ext cx="68407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	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7182" y="561454"/>
            <a:ext cx="22236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236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ro\Pictures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4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ero\Pictur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8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ero\Pictures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63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ro\Pictures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6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ero\Pictures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1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ero\Pictures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3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ero\Pictures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52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Hero\Pictures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5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>
              <a:buNone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FontTx/>
              <a:buChar char="-"/>
            </a:pP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8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" indent="0">
              <a:buNone/>
            </a:pP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ghen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tỵ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8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796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1916832"/>
            <a:ext cx="21868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518" y="2599730"/>
            <a:ext cx="8130480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Xem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video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truyện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48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chuyện</a:t>
            </a:r>
            <a:r>
              <a:rPr lang="en-US" sz="48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ay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phải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tay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trái</a:t>
            </a:r>
            <a:r>
              <a:rPr lang="en-US" sz="48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15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1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3" y="0"/>
            <a:ext cx="925817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705451"/>
            <a:ext cx="712879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kể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chuyện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kết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hợp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poweroint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1198" y="548680"/>
            <a:ext cx="22236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Lần</a:t>
            </a:r>
            <a:r>
              <a:rPr lang="en-US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2:</a:t>
            </a:r>
            <a:endParaRPr lang="en-US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537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úc mừng. nga.mp3">
            <a:hlinkClick r:id="" action="ppaction://media"/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6096000"/>
            <a:ext cx="609600" cy="609600"/>
          </a:xfrm>
          <a:prstGeom prst="rect">
            <a:avLst/>
          </a:prstGeom>
        </p:spPr>
      </p:pic>
      <p:pic>
        <p:nvPicPr>
          <p:cNvPr id="2050" name="Picture 2" descr="G:\hình nền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0760"/>
            <a:ext cx="9220200" cy="68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4227" y="990600"/>
            <a:ext cx="6705600" cy="4431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cap="all" spc="0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cap="all" spc="0" dirty="0" smtClean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CHÚC CÁC BẠN LỚP </a:t>
            </a:r>
            <a:r>
              <a:rPr lang="en-US" sz="5400" b="1" cap="all" dirty="0" err="1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Lớn</a:t>
            </a:r>
            <a:r>
              <a:rPr lang="en-US" sz="5400" b="1" cap="all" dirty="0" smtClean="0">
                <a:ln/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 CHĂM NGOAN HỌC GIỎI</a:t>
            </a:r>
            <a:endParaRPr lang="en-US" sz="5400" b="1" cap="all" spc="0" dirty="0">
              <a:ln/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chúc mừng.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222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2652" cy="6858000"/>
          </a:xfrm>
        </p:spPr>
      </p:pic>
    </p:spTree>
    <p:extLst>
      <p:ext uri="{BB962C8B-B14F-4D97-AF65-F5344CB8AC3E}">
        <p14:creationId xmlns:p14="http://schemas.microsoft.com/office/powerpoint/2010/main" val="41088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82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008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033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085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05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Tay phải tay trái</Template>
  <TotalTime>303</TotalTime>
  <Words>267</Words>
  <Application>Microsoft Office PowerPoint</Application>
  <PresentationFormat>On-screen Show (4:3)</PresentationFormat>
  <Paragraphs>30</Paragraphs>
  <Slides>30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Couture</vt:lpstr>
      <vt:lpstr>Clarity</vt:lpstr>
      <vt:lpstr>Slipstream</vt:lpstr>
      <vt:lpstr>1_Clarity</vt:lpstr>
      <vt:lpstr>1_Slipstream</vt:lpstr>
      <vt:lpstr>2_Clarity</vt:lpstr>
      <vt:lpstr>2_Slipstream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thị trấn phúc thọ giáo án ptnn</dc:title>
  <dc:creator>Computer</dc:creator>
  <cp:lastModifiedBy>Techsi.vn</cp:lastModifiedBy>
  <cp:revision>26</cp:revision>
  <dcterms:created xsi:type="dcterms:W3CDTF">2016-10-18T13:16:03Z</dcterms:created>
  <dcterms:modified xsi:type="dcterms:W3CDTF">2024-03-29T02:09:55Z</dcterms:modified>
</cp:coreProperties>
</file>