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x-wav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4.wav" ContentType="audio/x-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media/audio5.wav" ContentType="audio/x-wav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-124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jp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4.jpeg"/><Relationship Id="rId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6.wav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av"/><Relationship Id="rId7" Type="http://schemas.openxmlformats.org/officeDocument/2006/relationships/image" Target="../media/image4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wav"/><Relationship Id="rId7" Type="http://schemas.openxmlformats.org/officeDocument/2006/relationships/image" Target="../media/image4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5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5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19200" y="3332437"/>
            <a:ext cx="7772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487" y="3035587"/>
            <a:ext cx="7859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LĨNH VỰC PHÁT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TRIỂN </a:t>
            </a:r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NHẬN </a:t>
            </a:r>
            <a:r>
              <a:rPr lang="en-US" sz="32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429000"/>
            <a:ext cx="4572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( 3-4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828800" y="224015"/>
            <a:ext cx="5311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vi-VN" sz="2000" b="1">
                <a:solidFill>
                  <a:srgbClr val="0000FF"/>
                </a:solidFill>
                <a:cs typeface="Times New Roman" pitchFamily="18" charset="0"/>
              </a:rPr>
              <a:t>ỦY BAN NHÂN DÂN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vi-VN" sz="2000" b="1">
                <a:solidFill>
                  <a:srgbClr val="0000FF"/>
                </a:solidFill>
                <a:cs typeface="Times New Roman" pitchFamily="18" charset="0"/>
              </a:rPr>
              <a:t>   TRƯỜNG MẦM NON VIỆT HƯNG</a:t>
            </a:r>
            <a:endParaRPr kumimoji="0" lang="en-US" altLang="vi-VN" sz="2000" b="1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85" y="1219200"/>
            <a:ext cx="1650604" cy="16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25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411307"/>
            <a:ext cx="2743200" cy="29320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752600"/>
            <a:ext cx="4286250" cy="419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1828800"/>
            <a:ext cx="4514850" cy="4648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00325" y="677347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695702"/>
            <a:ext cx="2628900" cy="28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743200"/>
            <a:ext cx="2504645" cy="26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752600"/>
            <a:ext cx="1735136" cy="1951974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101832"/>
            <a:ext cx="2628900" cy="28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338714"/>
            <a:ext cx="2504645" cy="26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514600"/>
            <a:ext cx="1735136" cy="2004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3528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434149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51" y="1786731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096000" y="2133600"/>
            <a:ext cx="2631101" cy="27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8885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867400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133600"/>
            <a:ext cx="3314700" cy="3189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667000"/>
            <a:ext cx="3161297" cy="306452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057400"/>
            <a:ext cx="3314700" cy="341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219200" y="2919958"/>
            <a:ext cx="2514600" cy="2448161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3078379"/>
            <a:ext cx="1885950" cy="2127579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 flipV="1">
            <a:off x="4598570" y="3078379"/>
            <a:ext cx="184233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03237" y="3078379"/>
            <a:ext cx="37669" cy="216567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98570" y="3078379"/>
            <a:ext cx="30580" cy="218568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905000"/>
            <a:ext cx="2958345" cy="322282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905000"/>
            <a:ext cx="3314700" cy="3532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467</Words>
  <Application>Microsoft Office PowerPoint</Application>
  <PresentationFormat>On-screen Show (4:3)</PresentationFormat>
  <Paragraphs>107</Paragraphs>
  <Slides>23</Slides>
  <Notes>19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25</cp:revision>
  <dcterms:created xsi:type="dcterms:W3CDTF">2021-11-13T12:47:57Z</dcterms:created>
  <dcterms:modified xsi:type="dcterms:W3CDTF">2024-03-22T00:54:48Z</dcterms:modified>
</cp:coreProperties>
</file>