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8" d="100"/>
          <a:sy n="78" d="100"/>
        </p:scale>
        <p:origin x="-372" y="-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11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3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35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09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450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4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69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81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045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90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77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377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24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21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46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29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15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63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29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1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1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204C1-C4DB-418C-AFB5-9EC23ED14E7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8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194B9-53F8-4E56-9B45-4EAC745A1A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EA268-03A8-42DD-ABAB-AA2CB9F384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38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200703240335296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2045493" y="152401"/>
            <a:ext cx="810101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altLang="vi-VN" sz="2000" b="1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</a:t>
            </a:r>
            <a:r>
              <a:rPr lang="en-US" altLang="vi-VN" sz="2000" b="1" smtClean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endParaRPr lang="en-US" altLang="vi-VN" sz="2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TRƯỜNG MẦM </a:t>
            </a:r>
            <a:r>
              <a:rPr lang="en-US" altLang="vi-VN" sz="2000" b="1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altLang="vi-VN" sz="2000" b="1" smtClean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HƯNG</a:t>
            </a:r>
            <a:endParaRPr lang="en-US" altLang="vi-VN" sz="2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vi-VN" sz="2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4552950" y="2686050"/>
            <a:ext cx="1771650" cy="3000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135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053" name="CasablancaGuitar-VariousArtists_zq4f.mp3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5622926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83256" y="2884532"/>
            <a:ext cx="6939887" cy="2791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anchor="ctr">
            <a:prstTxWarp prst="textArchUp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LĨNH VỰC PHÁT TRIỂN </a:t>
            </a:r>
            <a:r>
              <a:rPr lang="vi-VN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sz="3600" b="1" dirty="0">
              <a:ln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971800" y="4095299"/>
            <a:ext cx="8017208" cy="111798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3600" b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Thơ: Phải bằng hai tay</a:t>
            </a:r>
            <a:endParaRPr lang="en-US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1" name="TextBox 12"/>
          <p:cNvSpPr txBox="1"/>
          <p:nvPr/>
        </p:nvSpPr>
        <p:spPr>
          <a:xfrm>
            <a:off x="4674870" y="4836597"/>
            <a:ext cx="5257800" cy="40011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vi-VN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MGL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 TUỔI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335" y="927578"/>
            <a:ext cx="1631554" cy="163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5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63589" y="1463040"/>
            <a:ext cx="2855654" cy="646331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HOẠT ĐỘNG 4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96640" y="2987040"/>
            <a:ext cx="5597814" cy="707886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TRÒ CHƠI : GHÉP TRANH 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y2meta.com - Tay Thơm Tay Ngoan - Candy Ngọc Hà ♫ Nhạc Thiếu Nhi [MV 2018] (128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5577" y="4503915"/>
            <a:ext cx="1322751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5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9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15543" y="1497874"/>
            <a:ext cx="3143037" cy="646331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HOẠT ĐỘNG 1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9" name="Tieng-chao-theo-em-chua-ro [music]_[cut_57sec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38011" y="4554583"/>
            <a:ext cx="940526" cy="879565"/>
          </a:xfrm>
          <a:prstGeom prst="rect">
            <a:avLst/>
          </a:prstGeom>
        </p:spPr>
      </p:pic>
      <p:pic>
        <p:nvPicPr>
          <p:cNvPr id="10" name="y2meta.com - Phương Mỹ Chi hát Bài Ca Đất Phương Nam tại #healthesoulshow (128 kbps) [music]_[cut_133sec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3568" y="4793296"/>
            <a:ext cx="841622" cy="7770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81114" y="2967335"/>
            <a:ext cx="78297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HÁT : TIẾNG CHÀO THEO EM </a:t>
            </a:r>
            <a:endParaRPr lang="en-US" sz="4400" b="1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98176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1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780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06240" y="1690688"/>
            <a:ext cx="2959849" cy="646331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HOẠT ĐỘNG 2 </a:t>
            </a:r>
          </a:p>
        </p:txBody>
      </p:sp>
      <p:sp>
        <p:nvSpPr>
          <p:cNvPr id="3" name="Rectangle 2"/>
          <p:cNvSpPr/>
          <p:nvPr/>
        </p:nvSpPr>
        <p:spPr>
          <a:xfrm>
            <a:off x="2755917" y="2967335"/>
            <a:ext cx="66801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ĐỌC THƠ KÈM TRANH MINH HỌA</a:t>
            </a:r>
            <a:endParaRPr lang="en-US" sz="3600" b="1" cap="none" spc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8928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8376"/>
            <a:ext cx="12192000" cy="67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2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0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3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2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53989" y="1602377"/>
            <a:ext cx="2969622" cy="646331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HOẠT ĐỘNG 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0846" y="2952206"/>
            <a:ext cx="4200830" cy="707886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DẠY TRẺ ĐỌC THƠ 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32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68</Words>
  <Application>Microsoft Office PowerPoint</Application>
  <PresentationFormat>Custom</PresentationFormat>
  <Paragraphs>13</Paragraphs>
  <Slides>10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Techsi.vn</cp:lastModifiedBy>
  <cp:revision>8</cp:revision>
  <dcterms:created xsi:type="dcterms:W3CDTF">2023-10-30T13:13:46Z</dcterms:created>
  <dcterms:modified xsi:type="dcterms:W3CDTF">2024-03-21T08:17:10Z</dcterms:modified>
</cp:coreProperties>
</file>