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69" r:id="rId2"/>
    <p:sldId id="298" r:id="rId3"/>
    <p:sldId id="283" r:id="rId4"/>
    <p:sldId id="266" r:id="rId5"/>
    <p:sldId id="268" r:id="rId6"/>
    <p:sldId id="284" r:id="rId7"/>
    <p:sldId id="285" r:id="rId8"/>
    <p:sldId id="286" r:id="rId9"/>
    <p:sldId id="299" r:id="rId10"/>
    <p:sldId id="297" r:id="rId11"/>
    <p:sldId id="300" r:id="rId12"/>
    <p:sldId id="301" r:id="rId13"/>
    <p:sldId id="304" r:id="rId14"/>
    <p:sldId id="305" r:id="rId15"/>
    <p:sldId id="267" r:id="rId16"/>
    <p:sldId id="306" r:id="rId17"/>
    <p:sldId id="272" r:id="rId18"/>
    <p:sldId id="310" r:id="rId19"/>
    <p:sldId id="311" r:id="rId20"/>
    <p:sldId id="308" r:id="rId21"/>
    <p:sldId id="309" r:id="rId22"/>
    <p:sldId id="271" r:id="rId23"/>
  </p:sldIdLst>
  <p:sldSz cx="9144000" cy="6858000" type="screen4x3"/>
  <p:notesSz cx="6858000" cy="9144000"/>
  <p:embeddedFontLst>
    <p:embeddedFont>
      <p:font typeface=".VnTime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A237B4-3C57-4ED2-9A7F-0ED0EEE52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69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9633-996A-49F6-BC97-F9CADCE8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C440-C247-48D1-99FF-6A9CF81A6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85C43-EE18-43C0-AD14-A53F12971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644D-0585-4CA9-91C4-1907EE39A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3E020-53B3-4BC5-9E5D-80FF96A33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39B3D-D28E-47BE-BC74-0B0DFBA90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C911-168F-4AFC-A454-DC46A05A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6AF75-5D83-4FFA-94F7-0A414D7A0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7F59-A6E1-4E69-B158-C6EA6EF5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FB9C-4CA1-4951-B171-405E1FB0B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E41A-E62F-46CD-9E6D-8D7E72F29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400B03F-3493-447F-9ABE-B3645A9D5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wm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6.gif"/><Relationship Id="rId7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 rot="5437070">
            <a:off x="74613" y="74612"/>
            <a:ext cx="1828800" cy="1831975"/>
            <a:chOff x="2332" y="1554"/>
            <a:chExt cx="1105" cy="1218"/>
          </a:xfrm>
        </p:grpSpPr>
        <p:sp>
          <p:nvSpPr>
            <p:cNvPr id="2227" name="Freeform 3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Freeform 4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Freeform 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Freeform 6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Freeform 7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Freeform 8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Freeform 9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Freeform 10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Freeform 11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Freeform 12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Freeform 1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Freeform 14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Freeform 15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Freeform 16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Freeform 17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Freeform 18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Freeform 19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Freeform 20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Freeform 2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Freeform 22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Freeform 23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Freeform 24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Freeform 25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Freeform 26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Freeform 27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Freeform 28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Freeform 2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" name="Freeform 30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Freeform 31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Freeform 32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Freeform 33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Freeform 34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Freeform 35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" name="Freeform 36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Freeform 37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Freeform 38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" name="Freeform 39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Freeform 40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Freeform 41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Freeform 42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Freeform 43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Freeform 44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Freeform 45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0" name="Freeform 46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1" name="Freeform 47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Freeform 48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Freeform 49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Freeform 50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Freeform 51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Freeform 52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Freeform 53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8" name="Freeform 54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Freeform 55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Freeform 56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Freeform 57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Freeform 58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Freeform 59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Freeform 60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Freeform 61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Freeform 62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Freeform 63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Freeform 64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9" name="Freeform 65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Freeform 66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Freeform 67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Freeform 68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" name="Freeform 69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Freeform 7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Freeform 71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Freeform 72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7" name="Freeform 73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Freeform 74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Freeform 75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0" name="Freeform 76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Freeform 77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Freeform 78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Freeform 79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" name="Freeform 80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Freeform 81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Freeform 82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Freeform 83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8" name="Freeform 84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Freeform 85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Freeform 86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Freeform 87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2" name="Freeform 88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Freeform 89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Freeform 90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Freeform 91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6" name="Freeform 92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Freeform 93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Freeform 94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9" name="Freeform 95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Freeform 96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Freeform 97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Freeform 98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Freeform 99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Freeform 100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Freeform 101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Freeform 102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Freeform 103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Freeform 104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9" name="Freeform 105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0" name="Freeform 106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" name="Freeform 107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" name="Freeform 108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" name="Freeform 109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" name="Freeform 110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5" name="Freeform 111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6" name="Freeform 112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7" name="Freeform 113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8" name="Freeform 114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9" name="Freeform 115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0" name="Freeform 116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1" name="Freeform 117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2" name="Freeform 118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3" name="Freeform 119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4" name="Freeform 120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" name="Freeform 121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" name="Freeform 122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7" name="Freeform 123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" name="Freeform 124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" name="Freeform 125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0" name="Freeform 126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" name="Freeform 127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" name="Freeform 128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" name="Freeform 129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" name="Freeform 130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" name="Freeform 131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" name="Freeform 132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" name="Freeform 133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" name="Freeform 134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" name="Freeform 135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" name="Freeform 136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" name="Freeform 137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" name="Freeform 138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" name="Freeform 139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" name="Freeform 140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5" name="Freeform 141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1" name="Group 142"/>
          <p:cNvGrpSpPr>
            <a:grpSpLocks/>
          </p:cNvGrpSpPr>
          <p:nvPr/>
        </p:nvGrpSpPr>
        <p:grpSpPr bwMode="auto">
          <a:xfrm rot="10800000">
            <a:off x="7162800" y="152400"/>
            <a:ext cx="1828800" cy="1831975"/>
            <a:chOff x="2332" y="1554"/>
            <a:chExt cx="1105" cy="1218"/>
          </a:xfrm>
        </p:grpSpPr>
        <p:sp>
          <p:nvSpPr>
            <p:cNvPr id="2088" name="Freeform 143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144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14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146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147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148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149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150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151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152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15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154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155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156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157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158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159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160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16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162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163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164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165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166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167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168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16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170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171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172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173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174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175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176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177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178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179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180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181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182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183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184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185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186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187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188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189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190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191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192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193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194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195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196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197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198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199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00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01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02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203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204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205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206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207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208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209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21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211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212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213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214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215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216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217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218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219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220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221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222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223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224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225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226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227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228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229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230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231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232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233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234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235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236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237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238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239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240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241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242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243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244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245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246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247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248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Freeform 249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250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251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252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253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254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255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Freeform 256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257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258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259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260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261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262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263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264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265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266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267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268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269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270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271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272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273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274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Freeform 275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Freeform 276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Freeform 277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Freeform 278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Freeform 279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Freeform 280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Freeform 281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690" name="Picture 282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4478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1" name="Picture 283" descr="j0412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3" name="Picture 285" descr="j0412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685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7" name="Group 287"/>
          <p:cNvGrpSpPr>
            <a:grpSpLocks/>
          </p:cNvGrpSpPr>
          <p:nvPr/>
        </p:nvGrpSpPr>
        <p:grpSpPr bwMode="auto">
          <a:xfrm>
            <a:off x="0" y="5715000"/>
            <a:ext cx="2362200" cy="1143000"/>
            <a:chOff x="2256" y="1536"/>
            <a:chExt cx="1176" cy="744"/>
          </a:xfrm>
        </p:grpSpPr>
        <p:pic>
          <p:nvPicPr>
            <p:cNvPr id="2083" name="Picture 288" descr="pretty_flower_purple_h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84" name="Group 289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2085" name="Picture 290" descr="pretty_flower_red_hb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291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7" name="Picture 292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294"/>
          <p:cNvGrpSpPr>
            <a:grpSpLocks/>
          </p:cNvGrpSpPr>
          <p:nvPr/>
        </p:nvGrpSpPr>
        <p:grpSpPr bwMode="auto">
          <a:xfrm>
            <a:off x="838200" y="4953000"/>
            <a:ext cx="7239000" cy="1524000"/>
            <a:chOff x="480" y="299"/>
            <a:chExt cx="4704" cy="1104"/>
          </a:xfrm>
        </p:grpSpPr>
        <p:sp>
          <p:nvSpPr>
            <p:cNvPr id="17703" name="AutoShape 295"/>
            <p:cNvSpPr>
              <a:spLocks noChangeArrowheads="1"/>
            </p:cNvSpPr>
            <p:nvPr/>
          </p:nvSpPr>
          <p:spPr bwMode="auto">
            <a:xfrm>
              <a:off x="3360" y="337"/>
              <a:ext cx="239" cy="383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076" name="Group 296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077" name="AutoShape 297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AutoShape 298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AutoShape 299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AutoShape 300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AutoShape 301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AutoShape 302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303"/>
          <p:cNvGrpSpPr>
            <a:grpSpLocks/>
          </p:cNvGrpSpPr>
          <p:nvPr/>
        </p:nvGrpSpPr>
        <p:grpSpPr bwMode="auto">
          <a:xfrm>
            <a:off x="1524000" y="152400"/>
            <a:ext cx="6915150" cy="685800"/>
            <a:chOff x="480" y="299"/>
            <a:chExt cx="4704" cy="1104"/>
          </a:xfrm>
        </p:grpSpPr>
        <p:sp>
          <p:nvSpPr>
            <p:cNvPr id="17712" name="AutoShape 304"/>
            <p:cNvSpPr>
              <a:spLocks noChangeArrowheads="1"/>
            </p:cNvSpPr>
            <p:nvPr/>
          </p:nvSpPr>
          <p:spPr bwMode="auto">
            <a:xfrm>
              <a:off x="3360" y="335"/>
              <a:ext cx="240" cy="386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068" name="Group 305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069" name="AutoShape 306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" name="AutoShape 307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" name="AutoShape 308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" name="AutoShape 309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" name="AutoShape 310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" name="AutoShape 311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060" name="Picture 312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428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13" descr="xmascandl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44958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22" name="Picture 314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04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23" name="Picture 315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58674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6" name="WordArt 319"/>
          <p:cNvSpPr>
            <a:spLocks noChangeArrowheads="1" noChangeShapeType="1" noTextEdit="1"/>
          </p:cNvSpPr>
          <p:nvPr/>
        </p:nvSpPr>
        <p:spPr bwMode="auto">
          <a:xfrm>
            <a:off x="1447800" y="4953000"/>
            <a:ext cx="525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1761930" y="4000500"/>
            <a:ext cx="60198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 tượng: 3-4 tuổi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984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  <a:r>
              <a:rPr lang="vi-VN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29" y="1654980"/>
            <a:ext cx="1435222" cy="143522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d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D:\THANH VO\papoi\papoi1\Khung hinh mau\4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4" descr="Pictur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6248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581400" y="1524000"/>
            <a:ext cx="5257800" cy="1447800"/>
          </a:xfrm>
          <a:prstGeom prst="cloudCallout">
            <a:avLst>
              <a:gd name="adj1" fmla="val -44866"/>
              <a:gd name="adj2" fmla="val 6002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b="1" i="1" dirty="0" err="1">
                <a:solidFill>
                  <a:srgbClr val="FF00FF"/>
                </a:solidFill>
              </a:rPr>
              <a:t>Chim</a:t>
            </a:r>
            <a:r>
              <a:rPr lang="en-US" sz="4400" b="1" i="1" dirty="0">
                <a:solidFill>
                  <a:srgbClr val="FF00FF"/>
                </a:solidFill>
              </a:rPr>
              <a:t> </a:t>
            </a:r>
            <a:r>
              <a:rPr lang="en-US" sz="4400" b="1" i="1" dirty="0" err="1">
                <a:solidFill>
                  <a:srgbClr val="FF00FF"/>
                </a:solidFill>
              </a:rPr>
              <a:t>Chích</a:t>
            </a:r>
            <a:endParaRPr lang="vi-VN" sz="4400" b="1" i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40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590800"/>
            <a:ext cx="9185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cap="none" spc="0" dirty="0">
              <a:ln>
                <a:prstDash val="solid"/>
              </a:ln>
              <a:solidFill>
                <a:srgbClr val="FF00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ANd9GcRrgLKJPZtedIHOqdqP1zHpUNMa4LQcHy4zuEvRUdE5yI5f1pdA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68879" y="2967335"/>
            <a:ext cx="54232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8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xoan</a:t>
            </a:r>
            <a:endParaRPr lang="en-US" sz="8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91020101748333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304800"/>
            <a:ext cx="10591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2133600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8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12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3124200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 descr="mu1[1]"/>
          <p:cNvPicPr>
            <a:picLocks noChangeAspect="1" noChangeArrowheads="1"/>
          </p:cNvPicPr>
          <p:nvPr/>
        </p:nvPicPr>
        <p:blipFill>
          <a:blip r:embed="rId2"/>
          <a:srcRect t="14311" b="14133"/>
          <a:stretch>
            <a:fillRect/>
          </a:stretch>
        </p:blipFill>
        <p:spPr bwMode="auto">
          <a:xfrm>
            <a:off x="1447800" y="457200"/>
            <a:ext cx="655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2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" name="AutoShape 3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AutoShape 3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0" name="AutoShape 3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" name="AutoShape 3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AutoShape 3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3" name="AutoShape 4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AutoShape 4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AutoShape 45" descr="Z"/>
          <p:cNvSpPr>
            <a:spLocks noChangeAspect="1" noChangeArrowheads="1"/>
          </p:cNvSpPr>
          <p:nvPr/>
        </p:nvSpPr>
        <p:spPr bwMode="auto">
          <a:xfrm>
            <a:off x="457200" y="40386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6" name="AutoShape 4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AutoShape 4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AutoShape 5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9" name="AutoShape 53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0" name="AutoShape 5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AutoShape 5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2590800" y="3657600"/>
            <a:ext cx="4495800" cy="2362200"/>
          </a:xfrm>
          <a:prstGeom prst="triangle">
            <a:avLst>
              <a:gd name="adj" fmla="val 4734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>
            <a:stCxn id="0" idx="1"/>
          </p:cNvCxnSpPr>
          <p:nvPr/>
        </p:nvCxnSpPr>
        <p:spPr>
          <a:xfrm rot="10800000" flipH="1">
            <a:off x="3578225" y="4876800"/>
            <a:ext cx="2365375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4114800" y="4343400"/>
            <a:ext cx="1143000" cy="460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rot="21056398">
            <a:off x="1524000" y="5715000"/>
            <a:ext cx="3200400" cy="381000"/>
          </a:xfrm>
          <a:prstGeom prst="arc">
            <a:avLst>
              <a:gd name="adj1" fmla="val 16200000"/>
              <a:gd name="adj2" fmla="val 213735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Cloud Callout 24"/>
          <p:cNvSpPr/>
          <p:nvPr/>
        </p:nvSpPr>
        <p:spPr>
          <a:xfrm>
            <a:off x="5410200" y="3276600"/>
            <a:ext cx="32004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3657600" y="0"/>
            <a:ext cx="31242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3105835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smtClean="0">
                <a:latin typeface="Times New Roman"/>
                <a:cs typeface="Times New Roman" pitchFamily="18" charset="0"/>
              </a:rPr>
              <a:t>Nếu các con không </a:t>
            </a:r>
            <a:r>
              <a:rPr lang="en-US" sz="6600" err="1" smtClean="0">
                <a:latin typeface="Times New Roman"/>
                <a:cs typeface="Times New Roman" pitchFamily="18" charset="0"/>
              </a:rPr>
              <a:t>nghe</a:t>
            </a:r>
            <a:r>
              <a:rPr lang="en-US" sz="6600" smtClean="0">
                <a:latin typeface="Times New Roman"/>
                <a:cs typeface="Times New Roman" pitchFamily="18" charset="0"/>
              </a:rPr>
              <a:t> thỡ </a:t>
            </a:r>
            <a:r>
              <a:rPr lang="en-US" sz="6600" err="1" smtClean="0">
                <a:latin typeface="Times New Roman"/>
                <a:cs typeface="Times New Roman" pitchFamily="18" charset="0"/>
              </a:rPr>
              <a:t>chim</a:t>
            </a:r>
            <a:r>
              <a:rPr lang="en-US" sz="6600" smtClean="0">
                <a:latin typeface="Times New Roman"/>
                <a:cs typeface="Times New Roman" pitchFamily="18" charset="0"/>
              </a:rPr>
              <a:t> sẽ thế nào</a:t>
            </a:r>
            <a:r>
              <a:rPr lang="en-US" sz="6600" dirty="0" smtClean="0">
                <a:latin typeface="Times New Roman"/>
                <a:cs typeface="Times New Roman" pitchFamily="18" charset="0"/>
              </a:rPr>
              <a:t>?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qwv7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800600" y="304800"/>
            <a:ext cx="4191000" cy="1981200"/>
          </a:xfrm>
          <a:prstGeom prst="cloudCallout">
            <a:avLst>
              <a:gd name="adj1" fmla="val -47009"/>
              <a:gd name="adj2" fmla="val 6198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5400" b="1" i="1" dirty="0" err="1">
                <a:solidFill>
                  <a:srgbClr val="FF00FF"/>
                </a:solidFill>
                <a:latin typeface="Times New Roman" pitchFamily="18" charset="0"/>
              </a:rPr>
              <a:t>Không</a:t>
            </a:r>
            <a:r>
              <a:rPr lang="en-US" sz="5400" b="1" i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FF"/>
                </a:solidFill>
                <a:latin typeface="Times New Roman" pitchFamily="18" charset="0"/>
              </a:rPr>
              <a:t>thích</a:t>
            </a:r>
            <a:endParaRPr lang="vi-VN" sz="5400" b="1" i="1" dirty="0">
              <a:solidFill>
                <a:srgbClr val="FF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àm khung cho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2895600"/>
            <a:ext cx="8686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Times New Roman"/>
              </a:rPr>
              <a:t>Vì </a:t>
            </a:r>
            <a:r>
              <a:rPr lang="en-US" sz="5400" err="1" smtClean="0">
                <a:solidFill>
                  <a:srgbClr val="002060"/>
                </a:solidFill>
                <a:latin typeface="Times New Roman"/>
              </a:rPr>
              <a:t>sao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 mà chúng mình phải </a:t>
            </a:r>
            <a:endParaRPr lang="en-US" sz="5400" dirty="0" smtClean="0">
              <a:solidFill>
                <a:srgbClr val="002060"/>
              </a:solidFill>
              <a:latin typeface="Times New Roman"/>
            </a:endParaRPr>
          </a:p>
          <a:p>
            <a:pPr algn="ctr"/>
            <a:r>
              <a:rPr lang="vi-VN" sz="5400" smtClean="0">
                <a:solidFill>
                  <a:srgbClr val="002060"/>
                </a:solidFill>
                <a:latin typeface="Times New Roman"/>
              </a:rPr>
              <a:t>đ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ội mũ </a:t>
            </a:r>
            <a:r>
              <a:rPr lang="en-US" sz="5400" dirty="0" err="1" smtClean="0">
                <a:solidFill>
                  <a:srgbClr val="002060"/>
                </a:solidFill>
                <a:latin typeface="Times New Roman"/>
              </a:rPr>
              <a:t>khi</a:t>
            </a:r>
            <a:r>
              <a:rPr lang="en-US" sz="5400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5400" err="1" smtClean="0">
                <a:solidFill>
                  <a:srgbClr val="002060"/>
                </a:solidFill>
                <a:latin typeface="Times New Roman"/>
              </a:rPr>
              <a:t>ra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 nắng</a:t>
            </a:r>
            <a:r>
              <a:rPr lang="en-US" sz="5400" dirty="0" smtClean="0">
                <a:solidFill>
                  <a:srgbClr val="002060"/>
                </a:solidFill>
                <a:latin typeface="Times New Roman"/>
              </a:rPr>
              <a:t>?</a:t>
            </a:r>
            <a:endParaRPr lang="en-US" sz="5400" b="1" cap="none" spc="0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muare_asia_babyvol29_3_15215686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19920" y="3124200"/>
            <a:ext cx="6904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Để không bị ốm </a:t>
            </a:r>
            <a:endParaRPr 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9567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85800" y="1752600"/>
            <a:ext cx="8460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nắng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mưa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9102010175013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90600"/>
            <a:ext cx="9144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dirty="0" err="1" smtClean="0">
                <a:latin typeface=".VnTime" pitchFamily="34" charset="0"/>
              </a:rPr>
              <a:t>VËy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khi</a:t>
            </a:r>
            <a:r>
              <a:rPr lang="en-US" sz="4000" dirty="0" smtClean="0">
                <a:latin typeface=".VnTime" pitchFamily="34" charset="0"/>
              </a:rPr>
              <a:t> ®</a:t>
            </a:r>
            <a:r>
              <a:rPr lang="en-US" sz="4000" dirty="0" err="1" smtClean="0">
                <a:latin typeface=".VnTime" pitchFamily="34" charset="0"/>
              </a:rPr>
              <a:t>i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trêi</a:t>
            </a:r>
            <a:r>
              <a:rPr lang="en-US" sz="4000" dirty="0" smtClean="0">
                <a:latin typeface=".VnTime" pitchFamily="34" charset="0"/>
              </a:rPr>
              <a:t> n¾ng </a:t>
            </a:r>
            <a:r>
              <a:rPr lang="en-US" sz="4000" dirty="0" err="1" smtClean="0">
                <a:latin typeface=".VnTime" pitchFamily="34" charset="0"/>
              </a:rPr>
              <a:t>c¸c</a:t>
            </a:r>
            <a:r>
              <a:rPr lang="en-US" sz="4000" dirty="0" smtClean="0">
                <a:latin typeface=".VnTime" pitchFamily="34" charset="0"/>
              </a:rPr>
              <a:t> con </a:t>
            </a:r>
            <a:r>
              <a:rPr lang="en-US" sz="4000" dirty="0" err="1" smtClean="0">
                <a:latin typeface=".VnTime" pitchFamily="34" charset="0"/>
              </a:rPr>
              <a:t>ph¶i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4000" dirty="0" err="1" smtClean="0">
                <a:latin typeface=".VnTime" pitchFamily="34" charset="0"/>
              </a:rPr>
              <a:t>che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000" dirty="0" smtClean="0">
                <a:latin typeface=".VnTime" pitchFamily="34" charset="0"/>
              </a:rPr>
              <a:t> ®Ó </a:t>
            </a:r>
            <a:r>
              <a:rPr lang="en-US" sz="4000" dirty="0" err="1" smtClean="0">
                <a:latin typeface=".VnTime" pitchFamily="34" charset="0"/>
              </a:rPr>
              <a:t>m×nh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kh«ng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bÞ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èm</a:t>
            </a:r>
            <a:r>
              <a:rPr lang="en-US" sz="4000" dirty="0" smtClean="0">
                <a:latin typeface=".VnTime" pitchFamily="34" charset="0"/>
              </a:rPr>
              <a:t> vµ </a:t>
            </a:r>
            <a:r>
              <a:rPr lang="en-US" sz="4000" dirty="0" err="1" smtClean="0">
                <a:latin typeface=".VnTime" pitchFamily="34" charset="0"/>
              </a:rPr>
              <a:t>th­êng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xuyªn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tËp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thÓ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dôc</a:t>
            </a:r>
            <a:r>
              <a:rPr lang="en-US" sz="4000" dirty="0" smtClean="0">
                <a:latin typeface=".VnTime" pitchFamily="34" charset="0"/>
              </a:rPr>
              <a:t> ®Ó c¬ </a:t>
            </a:r>
            <a:r>
              <a:rPr lang="en-US" sz="4000" dirty="0" err="1" smtClean="0">
                <a:latin typeface=".VnTime" pitchFamily="34" charset="0"/>
              </a:rPr>
              <a:t>thÓ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chóng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ta</a:t>
            </a:r>
            <a:endParaRPr lang="en-US" sz="4000" dirty="0" smtClean="0">
              <a:latin typeface=".VnTime" pitchFamily="34" charset="0"/>
            </a:endParaRPr>
          </a:p>
          <a:p>
            <a:pPr algn="ctr"/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kháe</a:t>
            </a:r>
            <a:r>
              <a:rPr lang="en-US" sz="4000" dirty="0" smtClean="0">
                <a:latin typeface=".VnTime" pitchFamily="34" charset="0"/>
              </a:rPr>
              <a:t> m¹nh </a:t>
            </a:r>
            <a:r>
              <a:rPr lang="en-US" sz="4000" dirty="0" err="1" smtClean="0">
                <a:latin typeface=".VnTime" pitchFamily="34" charset="0"/>
              </a:rPr>
              <a:t>mau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lín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nhÐ</a:t>
            </a:r>
            <a:r>
              <a:rPr lang="en-US" sz="4000" dirty="0" smtClean="0">
                <a:latin typeface=".VnTime" pitchFamily="34" charset="0"/>
              </a:rPr>
              <a:t>.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Tim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muare_asia_babyvol29_2_27746829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68879" y="2967335"/>
            <a:ext cx="57999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1219200" y="3124200"/>
            <a:ext cx="7620000" cy="8032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400" kern="10" dirty="0">
                <a:ln w="9525">
                  <a:round/>
                  <a:headEnd/>
                  <a:tailEnd/>
                </a:ln>
                <a:solidFill>
                  <a:srgbClr val="FF0000">
                    <a:alpha val="89018"/>
                  </a:srgbClr>
                </a:solidFill>
                <a:latin typeface="Times New Roman"/>
                <a:cs typeface="Times New Roman"/>
              </a:rPr>
              <a:t>CHÀO TẠM BIỆT !</a:t>
            </a:r>
          </a:p>
        </p:txBody>
      </p:sp>
      <p:pic>
        <p:nvPicPr>
          <p:cNvPr id="4" name="Picture 4" descr="Untitled-2etet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648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omp (20).pn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228600"/>
            <a:ext cx="50291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6" name="Picture 4" descr="910201017482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57150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Bé nghe cô đọc thơ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1" y="1981200"/>
            <a:ext cx="5943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thơ: Đi nắng</a:t>
            </a:r>
            <a:endParaRPr lang="en-US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76600" y="3048000"/>
            <a:ext cx="5257800" cy="646331"/>
          </a:xfrm>
          <a:prstGeom prst="rect">
            <a:avLst/>
          </a:prstGeom>
          <a:solidFill>
            <a:schemeClr val="accent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Sáng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tác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folHlink"/>
                </a:solidFill>
                <a:latin typeface="Times New Roman" pitchFamily="18" charset="0"/>
              </a:rPr>
              <a:t>Nhược</a:t>
            </a:r>
            <a:r>
              <a:rPr lang="en-US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folHlink"/>
                </a:solidFill>
                <a:latin typeface="Times New Roman" pitchFamily="18" charset="0"/>
              </a:rPr>
              <a:t>Thuỷ</a:t>
            </a:r>
            <a:endParaRPr lang="en-US" sz="3600" b="1" i="1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91020101748257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Pictur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3581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12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AutoShape 15"/>
          <p:cNvSpPr>
            <a:spLocks noChangeArrowheads="1"/>
          </p:cNvSpPr>
          <p:nvPr/>
        </p:nvSpPr>
        <p:spPr bwMode="auto">
          <a:xfrm>
            <a:off x="2133600" y="1828800"/>
            <a:ext cx="7010400" cy="1524000"/>
          </a:xfrm>
          <a:prstGeom prst="cloudCallout">
            <a:avLst>
              <a:gd name="adj1" fmla="val -11713"/>
              <a:gd name="adj2" fmla="val 98037"/>
            </a:avLst>
          </a:prstGeom>
          <a:solidFill>
            <a:schemeClr val="accent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chích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đậu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cành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xoan</a:t>
            </a:r>
            <a:endParaRPr lang="vi-VN" sz="4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Greenish_warbler_9919_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-228600"/>
            <a:ext cx="115824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5"/>
          <p:cNvSpPr>
            <a:spLocks noChangeArrowheads="1"/>
          </p:cNvSpPr>
          <p:nvPr/>
        </p:nvSpPr>
        <p:spPr bwMode="auto">
          <a:xfrm>
            <a:off x="3810000" y="533400"/>
            <a:ext cx="5029200" cy="1295400"/>
          </a:xfrm>
          <a:prstGeom prst="cloudCallout">
            <a:avLst>
              <a:gd name="adj1" fmla="val -11713"/>
              <a:gd name="adj2" fmla="val 98037"/>
            </a:avLst>
          </a:prstGeom>
          <a:solidFill>
            <a:schemeClr val="accent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b="1" i="1">
                <a:solidFill>
                  <a:srgbClr val="FF0000"/>
                </a:solidFill>
                <a:latin typeface="Times New Roman" pitchFamily="18" charset="0"/>
              </a:rPr>
              <a:t>Ai ngoan</a:t>
            </a:r>
            <a:endParaRPr lang="vi-VN" sz="4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4" name="Picture 4" descr="9102010174810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-381000"/>
            <a:ext cx="115824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6" descr="zbeehive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7715">
            <a:off x="-1576281" y="2324322"/>
            <a:ext cx="446881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" descr="Untitled 3b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1330">
            <a:off x="3806825" y="4395788"/>
            <a:ext cx="160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 rot="-1395841">
            <a:off x="4010025" y="3565525"/>
            <a:ext cx="1397000" cy="1898650"/>
            <a:chOff x="6048778" y="2438400"/>
            <a:chExt cx="2866622" cy="1898650"/>
          </a:xfrm>
        </p:grpSpPr>
        <p:pic>
          <p:nvPicPr>
            <p:cNvPr id="5136" name="Picture 3" descr="tay be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7462976" y="2430212"/>
              <a:ext cx="1449598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 rot="1537332">
            <a:off x="4035425" y="3179763"/>
            <a:ext cx="1143000" cy="2362200"/>
            <a:chOff x="6048778" y="1600200"/>
            <a:chExt cx="1458529" cy="2743200"/>
          </a:xfrm>
        </p:grpSpPr>
        <p:pic>
          <p:nvPicPr>
            <p:cNvPr id="5134" name="Picture 4" descr="dau be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702771" y="3199714"/>
              <a:ext cx="534794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129" name="Picture 26" descr="Mu-chong-nang-cho-be-yeu_Tin18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70476">
            <a:off x="4000500" y="3173413"/>
            <a:ext cx="179228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181600" y="3733800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 rot="21344190">
            <a:off x="1061037" y="-205422"/>
            <a:ext cx="4800600" cy="20736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8513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181600" y="3276600"/>
            <a:ext cx="48768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312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-2286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zbeehiv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77715">
            <a:off x="-966681" y="2171922"/>
            <a:ext cx="446881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5"/>
          <p:cNvSpPr/>
          <p:nvPr/>
        </p:nvSpPr>
        <p:spPr>
          <a:xfrm>
            <a:off x="1143000" y="1295400"/>
            <a:ext cx="62484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Hễ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 rot="-1395841">
            <a:off x="3823362" y="3627700"/>
            <a:ext cx="1397000" cy="1898650"/>
            <a:chOff x="6048778" y="2438400"/>
            <a:chExt cx="2866622" cy="1898650"/>
          </a:xfrm>
        </p:grpSpPr>
        <p:pic>
          <p:nvPicPr>
            <p:cNvPr id="8" name="Picture 3" descr="tay be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7462976" y="2430212"/>
              <a:ext cx="1449598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" name="Picture 1" descr="Untitled 3b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1330">
            <a:off x="3806825" y="4395788"/>
            <a:ext cx="160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au b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37332">
            <a:off x="4235310" y="3225216"/>
            <a:ext cx="1143000" cy="14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 rot="643786">
            <a:off x="4027615" y="3701057"/>
            <a:ext cx="2567819" cy="1904295"/>
            <a:chOff x="6345316" y="2432755"/>
            <a:chExt cx="2567458" cy="1904295"/>
          </a:xfrm>
        </p:grpSpPr>
        <p:pic>
          <p:nvPicPr>
            <p:cNvPr id="13" name="Picture 3" descr="tay be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45316" y="3124200"/>
              <a:ext cx="1165413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465178" y="243275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</p:grpSp>
      <p:pic>
        <p:nvPicPr>
          <p:cNvPr id="15" name="Picture 312" descr="sun14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-4572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9102010174955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4339" y="1752600"/>
            <a:ext cx="86772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Đoàm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5013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28194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thơ: Đi nắng</a:t>
            </a:r>
            <a:endParaRPr lang="en-US" sz="8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5" descr="91020101749219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638" y="2514600"/>
            <a:ext cx="856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9&quot;/&gt;&lt;/object&gt;&lt;object type=&quot;3&quot; unique_id=&quot;10005&quot;&gt;&lt;property id=&quot;20148&quot; value=&quot;5&quot;/&gt;&lt;property id=&quot;20300&quot; value=&quot;Slide 2&quot;/&gt;&lt;property id=&quot;20307&quot; value=&quot;261&quot;/&gt;&lt;/object&gt;&lt;object type=&quot;3&quot; unique_id=&quot;10006&quot;&gt;&lt;property id=&quot;20148&quot; value=&quot;5&quot;/&gt;&lt;property id=&quot;20300&quot; value=&quot;Slide 3&quot;/&gt;&lt;property id=&quot;20307&quot; value=&quot;264&quot;/&gt;&lt;/object&gt;&lt;object type=&quot;3&quot; unique_id=&quot;10007&quot;&gt;&lt;property id=&quot;20148&quot; value=&quot;5&quot;/&gt;&lt;property id=&quot;20300&quot; value=&quot;Slide 4&quot;/&gt;&lt;property id=&quot;20307&quot; value=&quot;266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267&quot;/&gt;&lt;/object&gt;&lt;object type=&quot;3&quot; unique_id=&quot;10010&quot;&gt;&lt;property id=&quot;20148&quot; value=&quot;5&quot;/&gt;&lt;property id=&quot;20300&quot; value=&quot;Slide 7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Words>219</Words>
  <Application>Microsoft Office PowerPoint</Application>
  <PresentationFormat>On-screen Show (4:3)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.VnTime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</dc:creator>
  <cp:lastModifiedBy>Techsi.vn</cp:lastModifiedBy>
  <cp:revision>63</cp:revision>
  <dcterms:created xsi:type="dcterms:W3CDTF">2007-01-01T09:10:38Z</dcterms:created>
  <dcterms:modified xsi:type="dcterms:W3CDTF">2024-03-12T02:53:19Z</dcterms:modified>
</cp:coreProperties>
</file>