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8" r:id="rId2"/>
    <p:sldId id="377" r:id="rId3"/>
    <p:sldId id="396" r:id="rId4"/>
    <p:sldId id="397" r:id="rId5"/>
    <p:sldId id="398" r:id="rId6"/>
    <p:sldId id="399" r:id="rId7"/>
    <p:sldId id="406" r:id="rId8"/>
    <p:sldId id="404" r:id="rId9"/>
    <p:sldId id="408" r:id="rId10"/>
    <p:sldId id="380" r:id="rId11"/>
    <p:sldId id="410" r:id="rId12"/>
    <p:sldId id="405" r:id="rId13"/>
    <p:sldId id="390" r:id="rId14"/>
    <p:sldId id="391" r:id="rId15"/>
    <p:sldId id="3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0FB"/>
    <a:srgbClr val="B7F1FC"/>
    <a:srgbClr val="F5FDFF"/>
    <a:srgbClr val="F1FCFE"/>
    <a:srgbClr val="F4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342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006AA-40D0-47DA-976C-377486946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4E0E6C0-C791-4071-8800-1DDBB6E1C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27C2B1-A853-4550-9D97-39095C8D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728C1A-C869-4B70-894D-6E306471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9F3F90-FAAF-4CA3-9209-F6699964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4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18CE5E-E49E-4099-B45B-DECB51CD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616B1B-B77D-4EB8-9F8F-C1337E19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1A539D-FD4E-4172-A253-0DF9CF75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56B604-6524-4D93-8F76-EB48A9D3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F287DB-AE2A-42DD-A07D-9B1E4835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2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F5EA1C-F6BE-4F51-B140-F84A0052A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42B5D2-BC03-425D-B372-1A1713F03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8C5EAE-77F9-4CC4-8B08-B25526C70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3D5E18-27E4-4E74-BBCB-290BB6E70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80F0A8-E851-4C60-AD65-4DC0260FA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5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7355A-DBDE-4D85-8080-6199DB9B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CB12F4-5F19-4865-A75E-8B1CC154C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859280-ADA2-41CE-96E9-22EA7930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03B1D7-3E9A-44EB-9907-EA8ED392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29F86B-68DC-47F3-ABC1-8CECE9F9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8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FF341-6228-4C7B-AF27-E2C935DF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3E9005-EB9D-445A-9CFC-415C37D1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A2E807-C0B3-4148-951B-F1F2DE06C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578AAE-A26B-4C04-851A-AE3882BF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EE6B82-9770-4AE6-B767-DEE6D388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5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EA8E3-4F02-461F-886D-2DB04E22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581DED-B842-4CD4-862D-895DF92BC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827E91-C38E-4C87-920E-3E4845845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E71551-63A2-4D64-9017-805F987E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04E3F7-9749-4AA6-B9E3-5D21D216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8DFDD0-7C42-4F20-A275-EBD26BC2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6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AAC4F-4E9B-4388-A8DE-88016B4B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A1991A-BF8D-48D9-B521-596B9C6DE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3826CAC-98BE-4C91-A57F-8203EA790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73922A7-6AAC-42E8-8924-041AB7569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79C9C5-0707-4FC8-BA73-123E5A888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22B1B1F-CFE1-445E-988A-B4A43802D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64230C-163A-447C-8E15-788D0537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7EACD0C-4670-496D-BDE5-69ADC883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8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4120CB-0CB0-4B80-926E-4F3A4376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85F88F-9BD9-46A0-9FE0-C1F7B4051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F0928B7-088A-4319-B819-804DE681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DAB2D7-8E84-47AE-A9F6-0E675BCB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7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80600E-ABB6-4117-B626-B096290DC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8EDDA9-04CB-4E57-A6BD-FC5DD6B5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63ABA4-F01E-4400-8D60-16B15DB7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E7E88-E258-462F-BDB4-6910A30B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656C06-1E56-4A2B-B21F-14800736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21E818-808E-4384-8F89-150AE3DC1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5EA99B-1F02-4EB2-8F07-DB85C6E1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521BB0-1278-41D6-BAEC-8F98FAF7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CBC221-DDCF-4102-8B35-CC6ED70A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772304-7BFC-482C-832C-1F121854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61FB3D2-B51B-444E-B578-49ABC97A9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989F67-0B24-4506-BF74-A57CF77E8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8BF56-9EDF-467C-B29C-1DCDFC0FA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E7CB92-03BC-4B2C-8DFC-5600EEFC7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9BE98B-9A30-47DB-9CBE-ADD2B1D6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4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40BC2B0-3E2A-437B-B9AC-4FDDA29A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1A492E-F673-479B-8815-CBEEA8FC9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B9472D-2F31-4914-A0D3-A60F835F5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D7AF3-1C92-436D-B5DC-5F2CE4201FE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E17569-C94C-434D-8E35-B3807C976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35DFB0-3F5B-4C53-907B-BEBA979D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BCFF4C-D66C-E22B-2759-6F8FD5D4B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/>
        </p:blipFill>
        <p:spPr>
          <a:xfrm>
            <a:off x="0" y="-23217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80B3E7-5F10-DF83-2C68-52AAC180F80E}"/>
              </a:ext>
            </a:extLst>
          </p:cNvPr>
          <p:cNvSpPr txBox="1"/>
          <p:nvPr/>
        </p:nvSpPr>
        <p:spPr>
          <a:xfrm>
            <a:off x="104932" y="2686588"/>
            <a:ext cx="120870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endParaRPr lang="en-US" sz="2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B58A79-9068-8632-6B81-3E19859B5EC3}"/>
              </a:ext>
            </a:extLst>
          </p:cNvPr>
          <p:cNvSpPr txBox="1"/>
          <p:nvPr/>
        </p:nvSpPr>
        <p:spPr>
          <a:xfrm>
            <a:off x="2767681" y="0"/>
            <a:ext cx="6198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</a:t>
            </a:r>
            <a:r>
              <a:rPr lang="vi-VN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  <a:endParaRPr lang="vi-VN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 HƯNG</a:t>
            </a:r>
            <a:endParaRPr lang="vi-VN" sz="2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66" y="1092529"/>
            <a:ext cx="1594059" cy="159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21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527A62-CFCA-5771-6EC9-28A07D5A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6E46D4-33A5-5930-86ED-16A343AD420E}"/>
              </a:ext>
            </a:extLst>
          </p:cNvPr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2FBE828-31AC-A473-77CE-AB144F9EDBAD}"/>
              </a:ext>
            </a:extLst>
          </p:cNvPr>
          <p:cNvGrpSpPr/>
          <p:nvPr/>
        </p:nvGrpSpPr>
        <p:grpSpPr>
          <a:xfrm>
            <a:off x="1334123" y="2488367"/>
            <a:ext cx="8114065" cy="4197245"/>
            <a:chOff x="3759696" y="2338466"/>
            <a:chExt cx="5670625" cy="34214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8FC9D84-36E6-15B3-CF8C-69E5CC95D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AAC8B04-721C-DC0A-85FE-AC68851E781F}"/>
                </a:ext>
              </a:extLst>
            </p:cNvPr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4" name="Hình ảnh 14">
            <a:extLst>
              <a:ext uri="{FF2B5EF4-FFF2-40B4-BE49-F238E27FC236}">
                <a16:creationId xmlns:a16="http://schemas.microsoft.com/office/drawing/2014/main" xmlns="" id="{B6F32300-CF2A-AB8B-2BD8-7E779B4E0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0"/>
            <a:ext cx="12191999" cy="7089648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FA62B7-E677-68C1-9D0C-D7B93163F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r="-385"/>
          <a:stretch/>
        </p:blipFill>
        <p:spPr bwMode="auto">
          <a:xfrm>
            <a:off x="2030931" y="1542564"/>
            <a:ext cx="7698483" cy="48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302696E6-8A41-89CD-31BF-7B208D391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771" y="240081"/>
            <a:ext cx="4686701" cy="90541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40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AF88EA-46F4-D5CC-2A79-3079DEAD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91EFFBF3-30A4-14C4-4870-2C0CE779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349" y="0"/>
            <a:ext cx="5717407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600" dirty="0" err="1">
                <a:solidFill>
                  <a:schemeClr val="accent2"/>
                </a:solidFill>
              </a:rPr>
              <a:t>Quả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thị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được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treo</a:t>
            </a:r>
            <a:r>
              <a:rPr lang="en-US" altLang="en-US" sz="3600" dirty="0">
                <a:solidFill>
                  <a:schemeClr val="accent2"/>
                </a:solidFill>
              </a:rPr>
              <a:t> ở </a:t>
            </a:r>
            <a:r>
              <a:rPr lang="en-US" altLang="en-US" sz="3600" dirty="0" err="1">
                <a:solidFill>
                  <a:schemeClr val="accent2"/>
                </a:solidFill>
              </a:rPr>
              <a:t>đâu</a:t>
            </a:r>
            <a:r>
              <a:rPr lang="en-US" altLang="en-US" sz="3600" dirty="0">
                <a:solidFill>
                  <a:schemeClr val="accent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359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4FB99ED9-1ABF-C420-4F3E-166101BE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BF0497-7EC3-D7BE-F68B-37844D3BB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9" y="-8599"/>
            <a:ext cx="12189601" cy="686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BA3328-D3B9-8BA8-91BA-870CD5226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xmlns="" id="{7050D1D0-2D83-5352-E571-171CB3E67E7D}"/>
              </a:ext>
            </a:extLst>
          </p:cNvPr>
          <p:cNvSpPr txBox="1">
            <a:spLocks/>
          </p:cNvSpPr>
          <p:nvPr/>
        </p:nvSpPr>
        <p:spPr>
          <a:xfrm>
            <a:off x="3752649" y="220830"/>
            <a:ext cx="4686701" cy="9054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4393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8D7B75-F148-C2CB-7BD8-B324E5468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62" y="1404610"/>
            <a:ext cx="8553876" cy="545339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CAEB3D-14C6-36F5-A54F-B44DBAC49A03}"/>
              </a:ext>
            </a:extLst>
          </p:cNvPr>
          <p:cNvSpPr txBox="1"/>
          <p:nvPr/>
        </p:nvSpPr>
        <p:spPr>
          <a:xfrm>
            <a:off x="2323476" y="104931"/>
            <a:ext cx="9218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9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A38D5F-FED4-3741-8CEC-3DEE246B9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62" y="224852"/>
            <a:ext cx="5792341" cy="6370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BE126A-AD26-B69C-DEF8-EE52173175C1}"/>
              </a:ext>
            </a:extLst>
          </p:cNvPr>
          <p:cNvSpPr txBox="1"/>
          <p:nvPr/>
        </p:nvSpPr>
        <p:spPr>
          <a:xfrm>
            <a:off x="271472" y="428178"/>
            <a:ext cx="5299788" cy="60016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6327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TNN- THƠ- -QUẢ THỊ- (THANH THẢO) - Cô giáo Phạm Hảo - Lứa tuổi 3 - 4 tuổi">
            <a:hlinkClick r:id="" action="ppaction://media"/>
            <a:extLst>
              <a:ext uri="{FF2B5EF4-FFF2-40B4-BE49-F238E27FC236}">
                <a16:creationId xmlns:a16="http://schemas.microsoft.com/office/drawing/2014/main" xmlns="" id="{1991282D-D260-E0BB-D6CD-D4C0CE6739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7296" end="378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66372C-D1E0-1369-0577-87E02D92A7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80" y="-418461"/>
            <a:ext cx="1887498" cy="18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8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A83116-D9EA-272F-435A-D413AFAB0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51"/>
            <a:ext cx="12192000" cy="6801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0771C7-D749-ADB4-2C9A-7976937048C9}"/>
              </a:ext>
            </a:extLst>
          </p:cNvPr>
          <p:cNvSpPr txBox="1"/>
          <p:nvPr/>
        </p:nvSpPr>
        <p:spPr>
          <a:xfrm>
            <a:off x="554636" y="2098623"/>
            <a:ext cx="10837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1273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DDFD16-089C-796F-3CAD-B3F03F1E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77" y="0"/>
            <a:ext cx="5707741" cy="68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CBC09245-DB64-0726-E737-93057F065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225" y="6273225"/>
            <a:ext cx="3828292" cy="5847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 err="1">
                <a:solidFill>
                  <a:schemeClr val="accent2"/>
                </a:solidFill>
              </a:rPr>
              <a:t>Vàng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như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mặt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trăng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AF88EA-46F4-D5CC-2A79-3079DEAD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91EFFBF3-30A4-14C4-4870-2C0CE779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789" y="6273225"/>
            <a:ext cx="2889702" cy="5847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Treo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trên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vòm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lá</a:t>
            </a:r>
            <a:endParaRPr lang="en-US" alt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28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D1FE8C-7D9E-B6F2-D82B-95148D56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9AE8B6BA-B586-EF44-D468-8852F3EE9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008" y="6273225"/>
            <a:ext cx="3841984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Da </a:t>
            </a:r>
            <a:r>
              <a:rPr lang="en-US" altLang="en-US" sz="3200" dirty="0" err="1">
                <a:solidFill>
                  <a:schemeClr val="accent2"/>
                </a:solidFill>
              </a:rPr>
              <a:t>nhẵn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mịn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màng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8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7A2613-7F10-4FB2-9AAD-6DC848539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36" y="52939"/>
            <a:ext cx="10590993" cy="675212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AE36752-1745-CE11-492F-704502723E2D}"/>
              </a:ext>
            </a:extLst>
          </p:cNvPr>
          <p:cNvGrpSpPr/>
          <p:nvPr/>
        </p:nvGrpSpPr>
        <p:grpSpPr>
          <a:xfrm>
            <a:off x="2226908" y="578701"/>
            <a:ext cx="5502178" cy="6226360"/>
            <a:chOff x="927970" y="1999011"/>
            <a:chExt cx="5502178" cy="62263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27087C0D-611E-67C6-F707-1A2B701FF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70" y="1999011"/>
              <a:ext cx="3265905" cy="309815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435A64-D16A-FDEE-0491-8CA701755148}"/>
                </a:ext>
              </a:extLst>
            </p:cNvPr>
            <p:cNvSpPr txBox="1"/>
            <p:nvPr/>
          </p:nvSpPr>
          <p:spPr>
            <a:xfrm>
              <a:off x="2689393" y="7517485"/>
              <a:ext cx="3740755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Thị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ơi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!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Thơm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quá</a:t>
              </a:r>
              <a:endPara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077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A0E269-408D-EC90-6C7F-AE1AF5B89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70" y="-17990"/>
            <a:ext cx="12206270" cy="6875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0B0B4AEE-8589-0E85-9030-61CC871B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07" y="2139214"/>
            <a:ext cx="5361272" cy="167239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8000" dirty="0"/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331548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527A62-CFCA-5771-6EC9-28A07D5A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6E46D4-33A5-5930-86ED-16A343AD420E}"/>
              </a:ext>
            </a:extLst>
          </p:cNvPr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2FBE828-31AC-A473-77CE-AB144F9EDBAD}"/>
              </a:ext>
            </a:extLst>
          </p:cNvPr>
          <p:cNvGrpSpPr/>
          <p:nvPr/>
        </p:nvGrpSpPr>
        <p:grpSpPr>
          <a:xfrm>
            <a:off x="1816089" y="2456955"/>
            <a:ext cx="8114065" cy="4197245"/>
            <a:chOff x="3759696" y="2338466"/>
            <a:chExt cx="5670625" cy="34214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8FC9D84-36E6-15B3-CF8C-69E5CC95D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AAC8B04-721C-DC0A-85FE-AC68851E781F}"/>
                </a:ext>
              </a:extLst>
            </p:cNvPr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515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FE10EE-6832-2A88-03F1-FD4EE0A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756D94C4-E9CD-2508-FE5B-4AA84876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58" y="336252"/>
            <a:ext cx="5274644" cy="857282"/>
          </a:xfrm>
        </p:spPr>
        <p:txBody>
          <a:bodyPr>
            <a:normAutofit/>
          </a:bodyPr>
          <a:lstStyle/>
          <a:p>
            <a:r>
              <a:rPr lang="en-US" sz="3200" dirty="0"/>
              <a:t>Trong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E858D1-975D-1272-E08F-BD09C5277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61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1001</TotalTime>
  <Words>228</Words>
  <Application>Microsoft Office PowerPoint</Application>
  <PresentationFormat>Custom</PresentationFormat>
  <Paragraphs>28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Trong bài thơ nhắc đến quả gì?</vt:lpstr>
      <vt:lpstr>Quả Thị có màu gì?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35</cp:revision>
  <dcterms:created xsi:type="dcterms:W3CDTF">2021-11-06T02:17:03Z</dcterms:created>
  <dcterms:modified xsi:type="dcterms:W3CDTF">2024-03-11T06:36:10Z</dcterms:modified>
</cp:coreProperties>
</file>