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2" r:id="rId5"/>
    <p:sldId id="261" r:id="rId6"/>
    <p:sldId id="260" r:id="rId7"/>
    <p:sldId id="259" r:id="rId8"/>
    <p:sldId id="258" r:id="rId9"/>
    <p:sldId id="257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6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5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8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2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8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D1F7-AB97-48A2-9ED2-70AED71E2B9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D848-9273-43A7-9864-4D6E0E67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6.wav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2.wav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6.wav"/><Relationship Id="rId4" Type="http://schemas.openxmlformats.org/officeDocument/2006/relationships/audio" Target="../media/media6.wav"/><Relationship Id="rId9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microsoft.com/office/2007/relationships/media" Target="../media/media6.wav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7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g"/><Relationship Id="rId4" Type="http://schemas.openxmlformats.org/officeDocument/2006/relationships/audio" Target="../media/media6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microsoft.com/office/2007/relationships/media" Target="../media/media6.wav"/><Relationship Id="rId7" Type="http://schemas.openxmlformats.org/officeDocument/2006/relationships/audio" Target="../media/audio4.wav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6.wav"/><Relationship Id="rId9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9144000" cy="6864927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54727" y="3048000"/>
            <a:ext cx="7239000" cy="3505200"/>
          </a:xfrm>
        </p:spPr>
        <p:txBody>
          <a:bodyPr>
            <a:normAutofit/>
          </a:bodyPr>
          <a:lstStyle/>
          <a:p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  <a:endParaRPr lang="en-US" sz="4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7800" y="381000"/>
            <a:ext cx="64770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ỦY BAN NHÂN DÂN QUẬN LONG BIÊN</a:t>
            </a:r>
          </a:p>
          <a:p>
            <a:r>
              <a:rPr lang="en-US" sz="2600" b="1" dirty="0" smtClean="0">
                <a:latin typeface="Times New Roman" panose="02020603050405020304" pitchFamily="18" charset="0"/>
              </a:rPr>
              <a:t>TRƯỜNG </a:t>
            </a:r>
            <a:r>
              <a:rPr lang="en-US" sz="2600" b="1" dirty="0" smtClean="0">
                <a:latin typeface="Times New Roman" panose="02020603050405020304" pitchFamily="18" charset="0"/>
              </a:rPr>
              <a:t>MẦM NON VIỆT HƯNG</a:t>
            </a:r>
            <a:endParaRPr lang="en-US" sz="2600" dirty="0"/>
          </a:p>
        </p:txBody>
      </p:sp>
      <p:sp>
        <p:nvSpPr>
          <p:cNvPr id="7" name="Oval 6"/>
          <p:cNvSpPr/>
          <p:nvPr/>
        </p:nvSpPr>
        <p:spPr>
          <a:xfrm>
            <a:off x="4267200" y="1447799"/>
            <a:ext cx="1309082" cy="12672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7EEC29-39A1-E7E2-40D5-A53A61327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75508"/>
            <a:ext cx="1295400" cy="12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in chào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in chào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62939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181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ph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4858" t="8140" r="25710" b="7395"/>
          <a:stretch/>
        </p:blipFill>
        <p:spPr>
          <a:xfrm>
            <a:off x="2133600" y="4572000"/>
            <a:ext cx="1205345" cy="1149928"/>
          </a:xfrm>
          <a:prstGeom prst="rect">
            <a:avLst/>
          </a:prstGeom>
        </p:spPr>
      </p:pic>
      <p:pic>
        <p:nvPicPr>
          <p:cNvPr id="7" name="5 giâ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25000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ò chơi 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âu hỏi 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3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402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à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402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zapsplat_household_clock_ticking_002_1819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401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1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áp án 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55319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66800" y="1205347"/>
            <a:ext cx="6781800" cy="4419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iph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4858" t="8140" r="25710" b="7395"/>
          <a:stretch/>
        </p:blipFill>
        <p:spPr>
          <a:xfrm>
            <a:off x="2743200" y="4551219"/>
            <a:ext cx="1205345" cy="1149928"/>
          </a:xfrm>
          <a:prstGeom prst="rect">
            <a:avLst/>
          </a:prstGeom>
        </p:spPr>
      </p:pic>
      <p:pic>
        <p:nvPicPr>
          <p:cNvPr id="7" name="5 giâ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7740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hỏi 2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90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hà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90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household_clock_ticking_002_1819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901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901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áp án 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229600" cy="5791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giph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4858" t="8140" r="25710" b="7395"/>
          <a:stretch/>
        </p:blipFill>
        <p:spPr>
          <a:xfrm>
            <a:off x="7024255" y="5327072"/>
            <a:ext cx="1205345" cy="1149928"/>
          </a:xfrm>
          <a:prstGeom prst="rect">
            <a:avLst/>
          </a:prstGeom>
        </p:spPr>
      </p:pic>
      <p:pic>
        <p:nvPicPr>
          <p:cNvPr id="5" name="5 giâ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9400" y="1773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hỏi 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40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hà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40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household_clock_ticking_002_1819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401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401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áp án 3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6" y="152400"/>
            <a:ext cx="8781484" cy="6610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990600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ạm biệt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ạm biệt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-35-Khám Phá Khoa Học Mầm Non Phần 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853439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9635"/>
            <a:ext cx="6858000" cy="514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5692523"/>
            <a:ext cx="6400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-40-Khám Phá Khoa Học Mầm Non Phần 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66" y="152400"/>
            <a:ext cx="893233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429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5692523"/>
            <a:ext cx="487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push dir="u"/>
      </p:transition>
    </mc:Choice>
    <mc:Fallback xmlns="">
      <p:transition spd="slow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-44-Khám Phá Khoa Học Mầm Non Phần 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6" y="166255"/>
            <a:ext cx="867833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1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r="7273" b="13494"/>
          <a:stretch/>
        </p:blipFill>
        <p:spPr bwMode="auto">
          <a:xfrm>
            <a:off x="761999" y="457200"/>
            <a:ext cx="769620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1" y="5692523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pan dir="u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-48-Khám Phá Khoa Học Mầm Non Phần 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88392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648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2200" y="838200"/>
            <a:ext cx="22098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endParaRPr lang="en-US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endParaRPr lang="en-US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prism isContent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209</Words>
  <Application>Microsoft Office PowerPoint</Application>
  <PresentationFormat>On-screen Show (4:3)</PresentationFormat>
  <Paragraphs>34</Paragraphs>
  <Slides>13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Admin</cp:lastModifiedBy>
  <cp:revision>44</cp:revision>
  <dcterms:created xsi:type="dcterms:W3CDTF">2020-04-19T12:20:11Z</dcterms:created>
  <dcterms:modified xsi:type="dcterms:W3CDTF">2024-03-11T06:20:32Z</dcterms:modified>
</cp:coreProperties>
</file>