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0" r:id="rId5"/>
    <p:sldId id="261" r:id="rId6"/>
    <p:sldId id="266" r:id="rId7"/>
    <p:sldId id="270" r:id="rId8"/>
    <p:sldId id="269" r:id="rId9"/>
    <p:sldId id="267" r:id="rId10"/>
    <p:sldId id="268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ECAB-4F1B-46BB-B44B-776717BAFAB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CADC-8052-4868-B78B-D3EE3C0B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  <a: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80" y="2871747"/>
            <a:ext cx="10515600" cy="4385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82" y="1105393"/>
            <a:ext cx="1935612" cy="1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1" y="1163782"/>
            <a:ext cx="6580520" cy="303443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0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960017" y="883599"/>
            <a:ext cx="5335572" cy="407489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vi-VN" dirty="0" smtClean="0"/>
              <a:t>Gậy chỉ bốn phương</a:t>
            </a:r>
            <a:br>
              <a:rPr lang="vi-VN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/>
              <a:t>gười người đi đúng</a:t>
            </a:r>
            <a:br>
              <a:rPr lang="vi-VN" dirty="0" smtClean="0"/>
            </a:br>
            <a:r>
              <a:rPr lang="vi-VN" dirty="0" smtClean="0"/>
              <a:t>Gậy đưa thẳng đứng</a:t>
            </a:r>
            <a:br>
              <a:rPr lang="vi-VN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 smtClean="0"/>
              <a:t>ọi hướng đứng ngay</a:t>
            </a:r>
            <a:br>
              <a:rPr lang="vi-VN" dirty="0" smtClean="0"/>
            </a:br>
            <a:r>
              <a:rPr lang="vi-VN" dirty="0" smtClean="0"/>
              <a:t>Khi chú dang tay</a:t>
            </a:r>
            <a:br>
              <a:rPr lang="vi-VN" dirty="0" smtClean="0"/>
            </a:br>
            <a:r>
              <a:rPr lang="vi-VN" dirty="0" smtClean="0"/>
              <a:t>Hai chiều xuôi ngược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478" y="1451728"/>
            <a:ext cx="6381947" cy="3148553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15033" y="1168924"/>
            <a:ext cx="5147821" cy="2441542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Phía sau, phía trước</a:t>
            </a:r>
            <a:br>
              <a:rPr lang="vi-VN" dirty="0" smtClean="0"/>
            </a:br>
            <a:r>
              <a:rPr lang="vi-VN" dirty="0" smtClean="0"/>
              <a:t>Đừng ngại chờ lâu</a:t>
            </a:r>
            <a:br>
              <a:rPr lang="vi-VN" dirty="0" smtClean="0"/>
            </a:br>
            <a:r>
              <a:rPr lang="vi-VN" dirty="0" smtClean="0"/>
              <a:t>Mọi người nhắc nhau</a:t>
            </a:r>
            <a:br>
              <a:rPr lang="vi-VN" dirty="0" smtClean="0"/>
            </a:br>
            <a:r>
              <a:rPr lang="vi-VN" dirty="0" smtClean="0"/>
              <a:t>Đợi tay chú chỉ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3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949830" y="631597"/>
            <a:ext cx="5731497" cy="34030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Bài thơ: Chú cảnh sát giao thông</a:t>
            </a:r>
            <a:endParaRPr 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244338"/>
            <a:ext cx="5907464" cy="5071621"/>
          </a:xfrm>
        </p:spPr>
      </p:pic>
      <p:sp>
        <p:nvSpPr>
          <p:cNvPr id="5" name="Rectangle 4"/>
          <p:cNvSpPr/>
          <p:nvPr/>
        </p:nvSpPr>
        <p:spPr>
          <a:xfrm>
            <a:off x="6405970" y="1769597"/>
            <a:ext cx="550317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</a:t>
            </a: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2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0445" y="2713831"/>
            <a:ext cx="4803008" cy="1325563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Gậy chỉ bốn phương</a:t>
            </a:r>
            <a:br>
              <a:rPr lang="vi-VN" dirty="0" smtClean="0"/>
            </a:br>
            <a:r>
              <a:rPr lang="vi-VN" dirty="0" smtClean="0"/>
              <a:t>người người đi đúng</a:t>
            </a:r>
            <a:br>
              <a:rPr lang="vi-VN" dirty="0" smtClean="0"/>
            </a:br>
            <a:r>
              <a:rPr lang="vi-VN" dirty="0" smtClean="0"/>
              <a:t>Gậy đưa thẳng đứng</a:t>
            </a:r>
            <a:br>
              <a:rPr lang="vi-VN" dirty="0" smtClean="0"/>
            </a:br>
            <a:r>
              <a:rPr lang="vi-VN" dirty="0" smtClean="0"/>
              <a:t>mọi hướng đứng ngay</a:t>
            </a:r>
            <a:br>
              <a:rPr lang="vi-VN" dirty="0" smtClean="0"/>
            </a:br>
            <a:r>
              <a:rPr lang="vi-VN" dirty="0" smtClean="0"/>
              <a:t>Khi chú dang tay</a:t>
            </a:r>
            <a:br>
              <a:rPr lang="vi-VN" dirty="0" smtClean="0"/>
            </a:br>
            <a:r>
              <a:rPr lang="vi-VN" dirty="0" smtClean="0"/>
              <a:t>Hai chiều xuôi ngược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88"/>
            <a:ext cx="6667500" cy="5175250"/>
          </a:xfrm>
        </p:spPr>
      </p:pic>
    </p:spTree>
    <p:extLst>
      <p:ext uri="{BB962C8B-B14F-4D97-AF65-F5344CB8AC3E}">
        <p14:creationId xmlns:p14="http://schemas.microsoft.com/office/powerpoint/2010/main" val="49527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240" y="922437"/>
            <a:ext cx="4712368" cy="2922723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Phía sau, phía trước</a:t>
            </a:r>
            <a:br>
              <a:rPr lang="vi-VN" dirty="0" smtClean="0"/>
            </a:br>
            <a:r>
              <a:rPr lang="vi-VN" dirty="0" smtClean="0"/>
              <a:t>Đừng ngại chờ lâu</a:t>
            </a:r>
            <a:br>
              <a:rPr lang="vi-VN" dirty="0" smtClean="0"/>
            </a:br>
            <a:r>
              <a:rPr lang="vi-VN" dirty="0" smtClean="0"/>
              <a:t>Mọi người nhắc nhau</a:t>
            </a:r>
            <a:br>
              <a:rPr lang="vi-VN" dirty="0" smtClean="0"/>
            </a:br>
            <a:r>
              <a:rPr lang="vi-VN" dirty="0" smtClean="0"/>
              <a:t>Đợi tay chú chỉ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424205"/>
            <a:ext cx="6769339" cy="60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0057" y="1142157"/>
            <a:ext cx="6340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6000" dirty="0">
                <a:solidFill>
                  <a:srgbClr val="FF0000"/>
                </a:solidFill>
                <a:latin typeface="+mj-lt"/>
              </a:rPr>
              <a:t>Chú cảnh sát giao thông  được miêu tả như thế nào?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47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334" y="2103691"/>
            <a:ext cx="81660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85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34" y="1718667"/>
            <a:ext cx="5503173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</a:t>
            </a:r>
          </a:p>
          <a:p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5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475" y="972474"/>
            <a:ext cx="6102285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811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077" y="2401314"/>
            <a:ext cx="5986020" cy="171819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86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158</Words>
  <Application>Microsoft Office PowerPoint</Application>
  <PresentationFormat>Custom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ỦY BAN NHÂN DÂN QUẬN LONG BIÊN TRƯỜNG MẦM NON VIỆT HƯNG </vt:lpstr>
      <vt:lpstr>Bài thơ: Chú cảnh sát giao thông</vt:lpstr>
      <vt:lpstr>Gậy chỉ bốn phương người người đi đúng Gậy đưa thẳng đứng mọi hướng đứng ngay Khi chú dang tay Hai chiều xuôi ngược</vt:lpstr>
      <vt:lpstr>Phía sau, phía trước Đừng ngại chờ lâu Mọi người nhắc nhau Đợi tay chú chỉ</vt:lpstr>
      <vt:lpstr>PowerPoint Presentation</vt:lpstr>
      <vt:lpstr>PowerPoint Presentation</vt:lpstr>
      <vt:lpstr>PowerPoint Presentation</vt:lpstr>
      <vt:lpstr>PowerPoint Presentation</vt:lpstr>
      <vt:lpstr>Gậy đưa thẳng thì mọi người như thế nào?</vt:lpstr>
      <vt:lpstr>Khi chú dang tay thì mọi người như thế nào? </vt:lpstr>
      <vt:lpstr>Gậy chỉ bốn phương Người người đi đúng Gậy đưa thẳng đứng Mọi hướng đứng ngay Khi chú dang tay Hai chiều xuôi ngược</vt:lpstr>
      <vt:lpstr>Mọi người có làm theo hướng dẫn của chú cảnh sát không? </vt:lpstr>
      <vt:lpstr>Phía sau, phía trước Đừng ngại chờ lâu Mọi người nhắc nhau Đợi tay chú chỉ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động: văn học</dc:title>
  <dc:creator>Cuc</dc:creator>
  <cp:lastModifiedBy>Techsi.vn</cp:lastModifiedBy>
  <cp:revision>11</cp:revision>
  <dcterms:created xsi:type="dcterms:W3CDTF">2024-03-10T03:54:46Z</dcterms:created>
  <dcterms:modified xsi:type="dcterms:W3CDTF">2024-03-11T04:11:21Z</dcterms:modified>
</cp:coreProperties>
</file>