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75" r:id="rId6"/>
    <p:sldId id="288" r:id="rId7"/>
    <p:sldId id="259" r:id="rId8"/>
    <p:sldId id="258" r:id="rId9"/>
    <p:sldId id="264" r:id="rId10"/>
    <p:sldId id="260" r:id="rId11"/>
    <p:sldId id="261" r:id="rId12"/>
    <p:sldId id="262" r:id="rId13"/>
    <p:sldId id="268" r:id="rId14"/>
    <p:sldId id="267" r:id="rId15"/>
    <p:sldId id="272" r:id="rId16"/>
    <p:sldId id="266" r:id="rId17"/>
    <p:sldId id="269" r:id="rId18"/>
    <p:sldId id="263" r:id="rId19"/>
    <p:sldId id="265" r:id="rId20"/>
    <p:sldId id="270" r:id="rId21"/>
    <p:sldId id="271" r:id="rId22"/>
    <p:sldId id="283" r:id="rId23"/>
    <p:sldId id="284" r:id="rId24"/>
    <p:sldId id="285" r:id="rId25"/>
    <p:sldId id="286" r:id="rId26"/>
    <p:sldId id="289" r:id="rId27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27E-C1C8-4D4F-80B4-3B942B3B38E8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F1C-FFB7-4973-AC72-8805E69DD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27E-C1C8-4D4F-80B4-3B942B3B38E8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F1C-FFB7-4973-AC72-8805E69DD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27E-C1C8-4D4F-80B4-3B942B3B38E8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F1C-FFB7-4973-AC72-8805E69DD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27E-C1C8-4D4F-80B4-3B942B3B38E8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F1C-FFB7-4973-AC72-8805E69DD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27E-C1C8-4D4F-80B4-3B942B3B38E8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F1C-FFB7-4973-AC72-8805E69DD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27E-C1C8-4D4F-80B4-3B942B3B38E8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F1C-FFB7-4973-AC72-8805E69DD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27E-C1C8-4D4F-80B4-3B942B3B38E8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F1C-FFB7-4973-AC72-8805E69DD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27E-C1C8-4D4F-80B4-3B942B3B38E8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F1C-FFB7-4973-AC72-8805E69DD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27E-C1C8-4D4F-80B4-3B942B3B38E8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F1C-FFB7-4973-AC72-8805E69DD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27E-C1C8-4D4F-80B4-3B942B3B38E8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F1C-FFB7-4973-AC72-8805E69DD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27E-C1C8-4D4F-80B4-3B942B3B38E8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0F1C-FFB7-4973-AC72-8805E69DD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B27E-C1C8-4D4F-80B4-3B942B3B38E8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0F1C-FFB7-4973-AC72-8805E69DD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&#224;i%20d&#7841;y\T&#236;m%20hi&#7875;u%20LLGT%20Nh&#7905;\CSGT%20ch&#7881;%20&#273;&#432;&#7901;ng.mpg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&#224;i%20d&#7841;y\T&#236;m%20hi&#7875;u%20LLGT%20Nh&#7905;\Ch&#7841;y%20qua%20&#273;&#432;&#7901;ng.mpg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&#224;i%20d&#7841;y\T&#236;m%20hi&#7875;u%20LLGT%20Nh&#7905;\Ng&#432;&#7901;i%20&#273;i%20b&#7897;.mpg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&#224;i%20d&#7841;y\T&#236;m%20hi&#7875;u%20LLGT%20Nh&#7905;\Chay%20choi%20tren%20duong.mpg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&#224;i%20d&#7841;y\T&#236;m%20hi&#7875;u%20LLGT%20Nh&#7905;\Tr&#232;o%20qua%20d&#7843;i%20ph&#226;n%20c&#225;ch.mpg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&#224;i%20d&#7841;y\T&#236;m%20hi&#7875;u%20LLGT%20Nh&#7905;\Th&#7843;%20di&#7873;u%20tr&#234;n%20&#273;&#432;&#7901;ng%20ray.mpg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&#224;i%20d&#7841;y\T&#236;m%20hi&#7875;u%20LLGT%20Nh&#7905;\&#272;&#7897;i%20m&#361;%20b&#7843;o%20hi&#7875;m.mpg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&#224;i%20d&#7841;y\T&#236;m%20hi&#7875;u%20LLGT%20Nh&#7905;\&#194;m%20thanh%20&#273;&#7871;m%20ng&#432;&#7907;c.wav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27.jpeg"/><Relationship Id="rId4" Type="http://schemas.openxmlformats.org/officeDocument/2006/relationships/audio" Target="../media/audio2.wav"/><Relationship Id="rId9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&#224;i%20d&#7841;y\T&#236;m%20hi&#7875;u%20LLGT%20Nh&#7905;\&#194;m%20thanh%20&#273;&#7871;m%20ng&#432;&#7907;c.wav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5.jpeg"/><Relationship Id="rId4" Type="http://schemas.openxmlformats.org/officeDocument/2006/relationships/audio" Target="../media/audio2.wav"/><Relationship Id="rId9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&#224;i%20d&#7841;y\T&#236;m%20hi&#7875;u%20LLGT%20Nh&#7905;\&#194;m%20thanh%20&#273;&#7871;m%20ng&#432;&#7907;c.wav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30.jpeg"/><Relationship Id="rId4" Type="http://schemas.openxmlformats.org/officeDocument/2006/relationships/audio" Target="../media/audio2.wav"/><Relationship Id="rId9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&#224;i%20d&#7841;y\T&#236;m%20hi&#7875;u%20LLGT%20Nh&#7905;\&#194;m%20thanh%20&#273;&#7871;m%20ng&#432;&#7907;c.wav" TargetMode="Externa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6.jpeg"/><Relationship Id="rId4" Type="http://schemas.openxmlformats.org/officeDocument/2006/relationships/audio" Target="../media/audio2.wav"/><Relationship Id="rId9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&#224;i%20d&#7841;y\T&#236;m%20hi&#7875;u%20LLGT%20Nh&#7905;\DenXanhDenDo-BaoAn-2429759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&#224;i%20d&#7841;y\T&#236;m%20hi&#7875;u%20LLGT%20Nh&#7905;\T&#236;nh%20hu&#7889;ng%20nguy%20hi&#7875;m.mp4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&#224;i%20d&#7841;y\T&#236;m%20hi&#7875;u%20LLGT%20Nh&#7905;\&#272;&#232;n%20GT.mpg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&#224;i%20d&#7841;y\T&#236;m%20hi&#7875;u%20LLGT%20Nh&#7905;\D&#7915;ng%20&#273;&#232;n%20&#273;&#7887;.mpg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ết quả hình ảnh cho template power 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69028" y="314653"/>
            <a:ext cx="4205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ỦY BAN NHÂN DÂN </a:t>
            </a:r>
            <a:r>
              <a:rPr lang="en-US" sz="2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QUẬN 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LONG BIÊN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TRƯỜNG MẦM NON VIỆT HƯNG</a:t>
            </a:r>
            <a:endParaRPr lang="en-US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016" y="1965608"/>
            <a:ext cx="889248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Đề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tài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60000"/>
                </a:solidFill>
                <a:effectLst/>
              </a:rPr>
              <a:t>Tìm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6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60000"/>
                </a:solidFill>
                <a:effectLst/>
              </a:rPr>
              <a:t>hiểu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6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60000"/>
                </a:solidFill>
                <a:effectLst/>
              </a:rPr>
              <a:t>luật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6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60000"/>
                </a:solidFill>
                <a:effectLst/>
              </a:rPr>
              <a:t>lệ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6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60000"/>
                </a:solidFill>
                <a:effectLst/>
              </a:rPr>
              <a:t>giao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6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60000"/>
                </a:solidFill>
                <a:effectLst/>
              </a:rPr>
              <a:t>thông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6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60000"/>
                </a:solidFill>
                <a:effectLst/>
              </a:rPr>
              <a:t>đường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6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60000"/>
                </a:solidFill>
                <a:effectLst/>
              </a:rPr>
              <a:t>bộ</a:t>
            </a:r>
            <a:endParaRPr lang="en-US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60000"/>
              </a:solidFill>
              <a:effectLst/>
            </a:endParaRPr>
          </a:p>
          <a:p>
            <a:pPr algn="ctr"/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2698" y="3645024"/>
            <a:ext cx="53351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Đối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tượng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2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Trẻ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MGN (4-5 </a:t>
            </a:r>
            <a:r>
              <a:rPr lang="en-US" sz="32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tuổi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algn="ctr"/>
            <a:r>
              <a:rPr lang="en-US" sz="32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Giáo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viên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2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Nguyễn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Thục</a:t>
            </a:r>
            <a:r>
              <a:rPr lang="en-US" sz="3200" b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Anh</a:t>
            </a:r>
            <a:endParaRPr lang="en-US" sz="32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196752"/>
            <a:ext cx="5969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ết quả hình ảnh cho template power point trainsport c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56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00554" y="260648"/>
            <a:ext cx="60537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Cảnh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sát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giao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thông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chỉ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đường</a:t>
            </a:r>
            <a:endParaRPr lang="en-US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CSGT chỉ đường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63688" y="1196752"/>
            <a:ext cx="6288699" cy="4716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Kết quả hình ảnh cho template power point trainsport c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561"/>
          </a:xfrm>
          <a:prstGeom prst="rect">
            <a:avLst/>
          </a:prstGeom>
          <a:noFill/>
        </p:spPr>
      </p:pic>
      <p:pic>
        <p:nvPicPr>
          <p:cNvPr id="4" name="Chạy qua đường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620688"/>
            <a:ext cx="6516555" cy="4887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Bài dạy\Tìm hiểu LLGT Nhỡ\ảnh hành vi Đ-S\hoc-cach-qua-duong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669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ết quả hình ảnh cho đi bộ bên hồ gươ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32048"/>
            <a:ext cx="9185347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Kết quả hình ảnh cho template power point trainsport c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561"/>
          </a:xfrm>
          <a:prstGeom prst="rect">
            <a:avLst/>
          </a:prstGeom>
          <a:noFill/>
        </p:spPr>
      </p:pic>
      <p:pic>
        <p:nvPicPr>
          <p:cNvPr id="5" name="Người đi bộ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1" y="404664"/>
            <a:ext cx="7008779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Kết quả hình ảnh cho template power point trainsport c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561"/>
          </a:xfrm>
          <a:prstGeom prst="rect">
            <a:avLst/>
          </a:prstGeom>
          <a:noFill/>
        </p:spPr>
      </p:pic>
      <p:pic>
        <p:nvPicPr>
          <p:cNvPr id="4" name="Chay choi tren duong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332656"/>
            <a:ext cx="7488832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Kết quả hình ảnh cho template power point trainsport c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561"/>
          </a:xfrm>
          <a:prstGeom prst="rect">
            <a:avLst/>
          </a:prstGeom>
          <a:noFill/>
        </p:spPr>
      </p:pic>
      <p:pic>
        <p:nvPicPr>
          <p:cNvPr id="4" name="Trèo qua dải phân cách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835696" y="836712"/>
            <a:ext cx="6192688" cy="4644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Kết quả hình ảnh cho template power point trainsport c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561"/>
          </a:xfrm>
          <a:prstGeom prst="rect">
            <a:avLst/>
          </a:prstGeom>
          <a:noFill/>
        </p:spPr>
      </p:pic>
      <p:pic>
        <p:nvPicPr>
          <p:cNvPr id="5" name="Thả diều trên đường ray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548680"/>
            <a:ext cx="7032781" cy="5274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Bài dạy\Tìm hiểu LLGT Nhỡ\ảnh hành vi Đ-S\doi-mu-bao-hiem-cho-tre-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10" y="0"/>
            <a:ext cx="91810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Kết quả hình ảnh cho template power point trainsport c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561"/>
          </a:xfrm>
          <a:prstGeom prst="rect">
            <a:avLst/>
          </a:prstGeom>
          <a:noFill/>
        </p:spPr>
      </p:pic>
      <p:pic>
        <p:nvPicPr>
          <p:cNvPr id="5" name="Đội mũ bảo hiểm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404664"/>
            <a:ext cx="7104789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1" name="Picture 21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43608" y="1916832"/>
            <a:ext cx="7344816" cy="525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9" name="AutoShape 9" descr="Kết quả hình ảnh cho template powerpoint tran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1" name="AutoShape 11" descr="Kết quả hình ảnh cho template powerpoint tran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3" name="AutoShape 13" descr="Kết quả hình ảnh cho template powerpoint tran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AutoShape 15" descr="Kết quả hình ảnh cho template powerpoint tran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7" name="AutoShape 17" descr="Kết quả hình ảnh cho template power point train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9" name="AutoShape 19" descr="Kết quả hình ảnh cho template power point train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23 -0.03492 C 0.31476 -0.04648 0.31146 -0.05804 0.30295 -0.06775 C 0.29462 -0.07746 0.28125 -0.0881 0.26736 -0.09388 C 0.25313 -0.09966 0.23212 -0.10659 0.2191 -0.10266 C 0.20573 -0.09873 0.19983 -0.077 0.18768 -0.06983 C 0.17518 -0.06266 0.15886 -0.06151 0.14462 -0.05896 C 0.13056 -0.05642 0.11233 -0.05064 0.10209 -0.05457 C 0.09254 -0.0585 0.08993 -0.07422 0.08577 -0.08301 C 0.08108 -0.0918 0.08195 -0.09943 0.07622 -0.10706 C 0.07032 -0.11469 0.06042 -0.12625 0.05139 -0.12879 C 0.04271 -0.13133 0.03507 -0.12671 0.02275 -0.12232 C 0.01025 -0.11792 -0.01076 -0.1096 -0.02274 -0.10266 C -0.03455 -0.09573 -0.03906 -0.09041 -0.04878 -0.0807 C -0.05833 -0.07099 -0.06927 -0.05249 -0.08038 -0.0437 C -0.09149 -0.03492 -0.10416 -0.03307 -0.11597 -0.02844 C -0.12795 -0.02382 -0.13871 -0.01642 -0.15156 -0.01526 C -0.16475 -0.01411 -0.18507 -0.01596 -0.19427 -0.02174 C -0.20347 -0.02752 -0.2033 -0.04394 -0.20659 -0.05018 C -0.21007 -0.05642 -0.21093 -0.05642 -0.21493 -0.05896 C -0.21909 -0.06151 -0.22517 -0.06405 -0.23142 -0.06544 C -0.23767 -0.06683 -0.24861 -0.06706 -0.25191 -0.06775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ết quả hình ảnh cho đội Mũ bảo hiểm cho cho trẻ 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ết quả hình ảnh cho template power point trainsport cu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960349" y="332656"/>
            <a:ext cx="8183651" cy="233910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</a:t>
            </a:r>
            <a:r>
              <a:rPr lang="en-US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chơi</a:t>
            </a:r>
            <a:endParaRPr lang="en-US" sz="6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 </a:t>
            </a:r>
            <a:r>
              <a:rPr lang="en-US" sz="8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thông</a:t>
            </a:r>
            <a:r>
              <a:rPr lang="en-US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minh </a:t>
            </a:r>
            <a:r>
              <a:rPr lang="en-US" sz="8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hơn</a:t>
            </a:r>
            <a:endParaRPr lang="en-US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2924944"/>
            <a:ext cx="705678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Trên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màn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hình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xuất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hiện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hình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ảnh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của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người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tham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gia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giao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thông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hãy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chọn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hình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ảnh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tuân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luật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lệ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giao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thông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để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đảm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bảo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toàn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nhé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131840" y="4365104"/>
            <a:ext cx="223224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3131840" y="4365104"/>
            <a:ext cx="2232248" cy="22406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3131840" y="4365104"/>
            <a:ext cx="223224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3131840" y="4365104"/>
            <a:ext cx="223224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>
            <a:hlinkClick r:id="" action="ppaction://noaction">
              <a:snd r:embed="rId3" name="Âm thanh đếm ngược.wav"/>
            </a:hlinkClick>
          </p:cNvPr>
          <p:cNvSpPr/>
          <p:nvPr/>
        </p:nvSpPr>
        <p:spPr>
          <a:xfrm>
            <a:off x="3131840" y="4365104"/>
            <a:ext cx="223224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Âm thanh đếm ngượ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156176" y="5805264"/>
            <a:ext cx="648072" cy="648072"/>
          </a:xfrm>
          <a:prstGeom prst="rect">
            <a:avLst/>
          </a:prstGeom>
        </p:spPr>
      </p:pic>
      <p:pic>
        <p:nvPicPr>
          <p:cNvPr id="12" name="Picture 6" descr="Kết quả hình ảnh cho đội mũ bảo hiểmcho trẻ em">
            <a:hlinkClick r:id="" action="ppaction://noaction">
              <a:snd r:embed="rId8" name="Sai roi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32656"/>
            <a:ext cx="4324350" cy="3609976"/>
          </a:xfrm>
          <a:prstGeom prst="rect">
            <a:avLst/>
          </a:prstGeom>
          <a:noFill/>
        </p:spPr>
      </p:pic>
      <p:pic>
        <p:nvPicPr>
          <p:cNvPr id="5122" name="Picture 2" descr="Kết quả hình ảnh cho đội muc bảo hiểm cho trẻ em">
            <a:hlinkClick r:id="" action="ppaction://noaction">
              <a:snd r:embed="rId4" name="Dung roi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404664"/>
            <a:ext cx="28765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đếm ngượ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1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491880" y="3717032"/>
            <a:ext cx="223224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3491880" y="3717032"/>
            <a:ext cx="2232248" cy="22406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3491880" y="3717032"/>
            <a:ext cx="223224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3491880" y="3717032"/>
            <a:ext cx="223224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>
            <a:hlinkClick r:id="" action="ppaction://noaction">
              <a:snd r:embed="rId3" name="Âm thanh đếm ngược.wav"/>
            </a:hlinkClick>
          </p:cNvPr>
          <p:cNvSpPr/>
          <p:nvPr/>
        </p:nvSpPr>
        <p:spPr>
          <a:xfrm>
            <a:off x="3491880" y="3717032"/>
            <a:ext cx="223224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Âm thanh đếm ngượ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156176" y="5805264"/>
            <a:ext cx="648072" cy="648072"/>
          </a:xfrm>
          <a:prstGeom prst="rect">
            <a:avLst/>
          </a:prstGeom>
        </p:spPr>
      </p:pic>
      <p:pic>
        <p:nvPicPr>
          <p:cNvPr id="8" name="Picture 3">
            <a:hlinkClick r:id="" action="ppaction://noaction">
              <a:snd r:embed="rId8" name="Sai roi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836712"/>
            <a:ext cx="394027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>
            <a:hlinkClick r:id="" action="ppaction://noaction">
              <a:snd r:embed="rId4" name="Dung roi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836712"/>
            <a:ext cx="3810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đếm ngượ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1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đếm ngượ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491880" y="4149080"/>
            <a:ext cx="223224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3491880" y="4149080"/>
            <a:ext cx="2232248" cy="22406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3491880" y="4149080"/>
            <a:ext cx="223224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3491880" y="4149080"/>
            <a:ext cx="223224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>
            <a:hlinkClick r:id="" action="ppaction://noaction">
              <a:snd r:embed="rId3" name="Âm thanh đếm ngược.wav"/>
            </a:hlinkClick>
          </p:cNvPr>
          <p:cNvSpPr/>
          <p:nvPr/>
        </p:nvSpPr>
        <p:spPr>
          <a:xfrm>
            <a:off x="3491880" y="4149080"/>
            <a:ext cx="223224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Âm thanh đếm ngượ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156176" y="5805264"/>
            <a:ext cx="648072" cy="648072"/>
          </a:xfrm>
          <a:prstGeom prst="rect">
            <a:avLst/>
          </a:prstGeom>
        </p:spPr>
      </p:pic>
      <p:pic>
        <p:nvPicPr>
          <p:cNvPr id="8" name="Picture 2">
            <a:hlinkClick r:id="" action="ppaction://noaction">
              <a:snd r:embed="rId8" name="Sai roi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980728"/>
            <a:ext cx="38229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Kết quả hình ảnh cho giao thông an toàn">
            <a:hlinkClick r:id="" action="ppaction://noaction">
              <a:snd r:embed="rId4" name="Dung roi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836712"/>
            <a:ext cx="4740159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đếm ngượ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1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đếm ngượ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491880" y="3717032"/>
            <a:ext cx="223224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3491880" y="3717032"/>
            <a:ext cx="2232248" cy="22406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3491880" y="3717032"/>
            <a:ext cx="223224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3491880" y="3717032"/>
            <a:ext cx="223224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>
            <a:hlinkClick r:id="" action="ppaction://noaction">
              <a:snd r:embed="rId3" name="Âm thanh đếm ngược.wav"/>
            </a:hlinkClick>
          </p:cNvPr>
          <p:cNvSpPr/>
          <p:nvPr/>
        </p:nvSpPr>
        <p:spPr>
          <a:xfrm>
            <a:off x="3491880" y="3717032"/>
            <a:ext cx="2232248" cy="22322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Âm thanh đếm ngượ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156176" y="5805264"/>
            <a:ext cx="648072" cy="648072"/>
          </a:xfrm>
          <a:prstGeom prst="rect">
            <a:avLst/>
          </a:prstGeom>
        </p:spPr>
      </p:pic>
      <p:pic>
        <p:nvPicPr>
          <p:cNvPr id="8" name="Picture 4" descr="D:\Bài dạy\Tìm hiểu LLGT Nhỡ\ảnh hành vi Đ-S\lai-xe-may-di-tren-via-he-bi-phat-400000-dong.jpg">
            <a:hlinkClick r:id="" action="ppaction://noaction">
              <a:snd r:embed="rId8" name="Sai roi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908720"/>
            <a:ext cx="4500500" cy="2520280"/>
          </a:xfrm>
          <a:prstGeom prst="rect">
            <a:avLst/>
          </a:prstGeom>
          <a:noFill/>
        </p:spPr>
      </p:pic>
      <p:pic>
        <p:nvPicPr>
          <p:cNvPr id="9" name="Picture 2" descr="Kết quả hình ảnh cho đi bộ bên hồ gươm">
            <a:hlinkClick r:id="" action="ppaction://noaction">
              <a:snd r:embed="rId4" name="Dung roi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908720"/>
            <a:ext cx="377999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đếm ngượ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1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đếm ngượ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nXanhDenDo-BaoAn-242975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4365104"/>
            <a:ext cx="1160512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Kết quả hình ảnh cho template power point trainsport c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56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87624" y="404664"/>
            <a:ext cx="6594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Tình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huống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nguy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hiểm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Tình huống nguy hiể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340768"/>
            <a:ext cx="8294945" cy="4662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2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Kết quả hình ảnh cho template power point trainsport cu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61"/>
          </a:xfrm>
          <a:prstGeom prst="rect">
            <a:avLst/>
          </a:prstGeom>
          <a:noFill/>
        </p:spPr>
      </p:pic>
      <p:pic>
        <p:nvPicPr>
          <p:cNvPr id="38914" name="Picture 2" descr="Kết quả hình ảnh cho đèn giao thô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6418" y="620688"/>
            <a:ext cx="7682086" cy="5297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ết quả hình ảnh cho template power point trainsport c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561"/>
          </a:xfrm>
          <a:prstGeom prst="rect">
            <a:avLst/>
          </a:prstGeom>
          <a:noFill/>
        </p:spPr>
      </p:pic>
      <p:pic>
        <p:nvPicPr>
          <p:cNvPr id="6" name="Đèn G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63688" y="1268760"/>
            <a:ext cx="6120680" cy="45905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680" y="293747"/>
            <a:ext cx="61622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Đèn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tín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hiệu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giao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thông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ết quả hình ảnh cho template power point trainsport c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56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90432" y="334397"/>
            <a:ext cx="6674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Tuân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đèn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tín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hiệu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giao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thông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Dừng đèn đỏ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79712" y="1196752"/>
            <a:ext cx="6168685" cy="4626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7536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8&quot;&gt;&lt;property id=&quot;20148&quot; value=&quot;5&quot;/&gt;&lt;property id=&quot;20300&quot; value=&quot;Slide 4&quot;/&gt;&lt;property id=&quot;20307&quot; value=&quot;257&quot;/&gt;&lt;/object&gt;&lt;object type=&quot;3&quot; unique_id=&quot;10025&quot;&gt;&lt;property id=&quot;20148&quot; value=&quot;5&quot;/&gt;&lt;property id=&quot;20300&quot; value=&quot;Slide 8&quot;/&gt;&lt;property id=&quot;20307&quot; value=&quot;258&quot;/&gt;&lt;/object&gt;&lt;object type=&quot;3&quot; unique_id=&quot;10101&quot;&gt;&lt;property id=&quot;20148&quot; value=&quot;5&quot;/&gt;&lt;property id=&quot;20300&quot; value=&quot;Slide 7&quot;/&gt;&lt;property id=&quot;20307&quot; value=&quot;259&quot;/&gt;&lt;/object&gt;&lt;object type=&quot;3&quot; unique_id=&quot;10102&quot;&gt;&lt;property id=&quot;20148&quot; value=&quot;5&quot;/&gt;&lt;property id=&quot;20300&quot; value=&quot;Slide 9&quot;/&gt;&lt;property id=&quot;20307&quot; value=&quot;264&quot;/&gt;&lt;/object&gt;&lt;object type=&quot;3&quot; unique_id=&quot;10103&quot;&gt;&lt;property id=&quot;20148&quot; value=&quot;5&quot;/&gt;&lt;property id=&quot;20300&quot; value=&quot;Slide 10&quot;/&gt;&lt;property id=&quot;20307&quot; value=&quot;260&quot;/&gt;&lt;/object&gt;&lt;object type=&quot;3&quot; unique_id=&quot;10104&quot;&gt;&lt;property id=&quot;20148&quot; value=&quot;5&quot;/&gt;&lt;property id=&quot;20300&quot; value=&quot;Slide 13&quot;/&gt;&lt;property id=&quot;20307&quot; value=&quot;268&quot;/&gt;&lt;/object&gt;&lt;object type=&quot;3&quot; unique_id=&quot;10105&quot;&gt;&lt;property id=&quot;20148&quot; value=&quot;5&quot;/&gt;&lt;property id=&quot;20300&quot; value=&quot;Slide 14&quot;/&gt;&lt;property id=&quot;20307&quot; value=&quot;267&quot;/&gt;&lt;/object&gt;&lt;object type=&quot;3&quot; unique_id=&quot;10106&quot;&gt;&lt;property id=&quot;20148&quot; value=&quot;5&quot;/&gt;&lt;property id=&quot;20300&quot; value=&quot;Slide 11&quot;/&gt;&lt;property id=&quot;20307&quot; value=&quot;261&quot;/&gt;&lt;/object&gt;&lt;object type=&quot;3&quot; unique_id=&quot;10107&quot;&gt;&lt;property id=&quot;20148&quot; value=&quot;5&quot;/&gt;&lt;property id=&quot;20300&quot; value=&quot;Slide 12&quot;/&gt;&lt;property id=&quot;20307&quot; value=&quot;262&quot;/&gt;&lt;/object&gt;&lt;object type=&quot;3&quot; unique_id=&quot;10108&quot;&gt;&lt;property id=&quot;20148&quot; value=&quot;5&quot;/&gt;&lt;property id=&quot;20300&quot; value=&quot;Slide 18&quot;/&gt;&lt;property id=&quot;20307&quot; value=&quot;263&quot;/&gt;&lt;/object&gt;&lt;object type=&quot;3&quot; unique_id=&quot;10109&quot;&gt;&lt;property id=&quot;20148&quot; value=&quot;5&quot;/&gt;&lt;property id=&quot;20300&quot; value=&quot;Slide 19&quot;/&gt;&lt;property id=&quot;20307&quot; value=&quot;265&quot;/&gt;&lt;/object&gt;&lt;object type=&quot;3&quot; unique_id=&quot;10110&quot;&gt;&lt;property id=&quot;20148&quot; value=&quot;5&quot;/&gt;&lt;property id=&quot;20300&quot; value=&quot;Slide 16&quot;/&gt;&lt;property id=&quot;20307&quot; value=&quot;266&quot;/&gt;&lt;/object&gt;&lt;object type=&quot;3&quot; unique_id=&quot;10111&quot;&gt;&lt;property id=&quot;20148&quot; value=&quot;5&quot;/&gt;&lt;property id=&quot;20300&quot; value=&quot;Slide 17&quot;/&gt;&lt;property id=&quot;20307&quot; value=&quot;269&quot;/&gt;&lt;/object&gt;&lt;object type=&quot;3&quot; unique_id=&quot;10112&quot;&gt;&lt;property id=&quot;20148&quot; value=&quot;5&quot;/&gt;&lt;property id=&quot;20300&quot; value=&quot;Slide 20&quot;/&gt;&lt;property id=&quot;20307&quot; value=&quot;270&quot;/&gt;&lt;/object&gt;&lt;object type=&quot;3&quot; unique_id=&quot;10113&quot;&gt;&lt;property id=&quot;20148&quot; value=&quot;5&quot;/&gt;&lt;property id=&quot;20300&quot; value=&quot;Slide 21&quot;/&gt;&lt;property id=&quot;20307&quot; value=&quot;271&quot;/&gt;&lt;/object&gt;&lt;object type=&quot;3&quot; unique_id=&quot;10168&quot;&gt;&lt;property id=&quot;20148&quot; value=&quot;5&quot;/&gt;&lt;property id=&quot;20300&quot; value=&quot;Slide 15&quot;/&gt;&lt;property id=&quot;20307&quot; value=&quot;272&quot;/&gt;&lt;/object&gt;&lt;object type=&quot;3&quot; unique_id=&quot;10245&quot;&gt;&lt;property id=&quot;20148&quot; value=&quot;5&quot;/&gt;&lt;property id=&quot;20300&quot; value=&quot;Slide 2&quot;/&gt;&lt;property id=&quot;20307&quot; value=&quot;273&quot;/&gt;&lt;/object&gt;&lt;object type=&quot;3&quot; unique_id=&quot;10326&quot;&gt;&lt;property id=&quot;20148&quot; value=&quot;5&quot;/&gt;&lt;property id=&quot;20300&quot; value=&quot;Slide 3&quot;/&gt;&lt;property id=&quot;20307&quot; value=&quot;274&quot;/&gt;&lt;/object&gt;&lt;object type=&quot;3&quot; unique_id=&quot;10327&quot;&gt;&lt;property id=&quot;20148&quot; value=&quot;5&quot;/&gt;&lt;property id=&quot;20300&quot; value=&quot;Slide 5&quot;/&gt;&lt;property id=&quot;20307&quot; value=&quot;275&quot;/&gt;&lt;/object&gt;&lt;object type=&quot;3&quot; unique_id=&quot;10630&quot;&gt;&lt;property id=&quot;20148&quot; value=&quot;5&quot;/&gt;&lt;property id=&quot;20300&quot; value=&quot;Slide 22&quot;/&gt;&lt;property id=&quot;20307&quot; value=&quot;283&quot;/&gt;&lt;/object&gt;&lt;object type=&quot;3&quot; unique_id=&quot;10766&quot;&gt;&lt;property id=&quot;20148&quot; value=&quot;5&quot;/&gt;&lt;property id=&quot;20300&quot; value=&quot;Slide 23&quot;/&gt;&lt;property id=&quot;20307&quot; value=&quot;284&quot;/&gt;&lt;/object&gt;&lt;object type=&quot;3&quot; unique_id=&quot;10767&quot;&gt;&lt;property id=&quot;20148&quot; value=&quot;5&quot;/&gt;&lt;property id=&quot;20300&quot; value=&quot;Slide 24&quot;/&gt;&lt;property id=&quot;20307&quot; value=&quot;285&quot;/&gt;&lt;/object&gt;&lt;object type=&quot;3&quot; unique_id=&quot;10768&quot;&gt;&lt;property id=&quot;20148&quot; value=&quot;5&quot;/&gt;&lt;property id=&quot;20300&quot; value=&quot;Slide 25&quot;/&gt;&lt;property id=&quot;20307&quot; value=&quot;286&quot;/&gt;&lt;/object&gt;&lt;object type=&quot;3&quot; unique_id=&quot;11067&quot;&gt;&lt;property id=&quot;20148&quot; value=&quot;5&quot;/&gt;&lt;property id=&quot;20300&quot; value=&quot;Slide 6&quot;/&gt;&lt;property id=&quot;20307&quot; value=&quot;288&quot;/&gt;&lt;/object&gt;&lt;object type=&quot;3&quot; unique_id=&quot;11095&quot;&gt;&lt;property id=&quot;20148&quot; value=&quot;5&quot;/&gt;&lt;property id=&quot;20300&quot; value=&quot;Slide 26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120</Words>
  <Application>Microsoft Office PowerPoint</Application>
  <PresentationFormat>On-screen Show (4:3)</PresentationFormat>
  <Paragraphs>33</Paragraphs>
  <Slides>26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88</cp:revision>
  <dcterms:created xsi:type="dcterms:W3CDTF">2017-03-11T15:44:49Z</dcterms:created>
  <dcterms:modified xsi:type="dcterms:W3CDTF">2024-01-04T02:29:25Z</dcterms:modified>
</cp:coreProperties>
</file>