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8" r:id="rId2"/>
    <p:sldId id="282" r:id="rId3"/>
    <p:sldId id="322" r:id="rId4"/>
    <p:sldId id="331" r:id="rId5"/>
    <p:sldId id="332" r:id="rId6"/>
    <p:sldId id="333" r:id="rId7"/>
    <p:sldId id="345" r:id="rId8"/>
    <p:sldId id="318" r:id="rId9"/>
    <p:sldId id="340" r:id="rId10"/>
    <p:sldId id="348" r:id="rId11"/>
    <p:sldId id="336" r:id="rId12"/>
    <p:sldId id="334" r:id="rId13"/>
    <p:sldId id="337" r:id="rId14"/>
    <p:sldId id="338" r:id="rId15"/>
    <p:sldId id="335" r:id="rId16"/>
    <p:sldId id="343" r:id="rId17"/>
    <p:sldId id="341" r:id="rId18"/>
    <p:sldId id="342" r:id="rId19"/>
    <p:sldId id="344" r:id="rId20"/>
    <p:sldId id="346" r:id="rId21"/>
    <p:sldId id="339" r:id="rId22"/>
    <p:sldId id="289" r:id="rId23"/>
    <p:sldId id="34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9" autoAdjust="0"/>
    <p:restoredTop sz="94249" autoAdjust="0"/>
  </p:normalViewPr>
  <p:slideViewPr>
    <p:cSldViewPr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7822-046D-4750-9796-CF78EEBCADD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27CB6-3C9B-4570-8A43-80C6F6359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1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430A79-2A2B-42EF-B4FE-65DD9D390997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0" i="0" u="none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b="0" i="0" u="none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7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7220" y="1231074"/>
            <a:ext cx="74575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GIẢNG 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QUEN VỚI TOÁ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            </a:t>
            </a:r>
            <a:endParaRPr lang="en-US" sz="2800" b="1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vi-VN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 tuổi: 5 – 6 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vi-VN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 học </a:t>
            </a:r>
            <a:r>
              <a:rPr lang="vi-VN" b="1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vi-VN" b="1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1157" y="738631"/>
            <a:ext cx="492968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vi-VN" sz="2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VIỆT HƯNG</a:t>
            </a:r>
          </a:p>
          <a:p>
            <a:endParaRPr lang="en-US" dirty="0"/>
          </a:p>
        </p:txBody>
      </p:sp>
      <p:pic>
        <p:nvPicPr>
          <p:cNvPr id="1026" name="Picture 2" descr="D:\Desktop\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85318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p giờ- thủ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81000"/>
            <a:ext cx="10905067" cy="6134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66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9" b="895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0614"/>
          <a:stretch/>
        </p:blipFill>
        <p:spPr bwMode="auto">
          <a:xfrm>
            <a:off x="457200" y="914400"/>
            <a:ext cx="6705600" cy="510540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32" r="100000">
                        <a14:backgroundMark x1="91391" y1="73840" x2="91391" y2="73840"/>
                        <a14:backgroundMark x1="85298" y1="82700" x2="85298" y2="82700"/>
                        <a14:backgroundMark x1="79603" y1="90436" x2="79603" y2="90436"/>
                        <a14:backgroundMark x1="72583" y1="93390" x2="72583" y2="93390"/>
                        <a14:backgroundMark x1="63709" y1="97328" x2="63709" y2="97328"/>
                        <a14:backgroundMark x1="81060" y1="88467" x2="81060" y2="88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81000"/>
            <a:ext cx="4114800" cy="3581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84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echsi.vn\Desktop\Điệp A2 2020- 2021\thủy\unnam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6705600" cy="525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69" r="100000">
                        <a14:backgroundMark x1="86563" y1="80189" x2="86563" y2="80189"/>
                        <a14:backgroundMark x1="79219" y1="88208" x2="79219" y2="88208"/>
                        <a14:backgroundMark x1="69922" y1="94340" x2="69922" y2="94340"/>
                        <a14:backgroundMark x1="61875" y1="96934" x2="61875" y2="96934"/>
                        <a14:backgroundMark x1="55625" y1="97563" x2="55625" y2="97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809624"/>
            <a:ext cx="4267200" cy="39909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951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echsi.vn\Desktop\Điệp A2 2020- 2021\thủy\bd0dafd9f69a6ff096bacdd704c8dea15be1c86dd69ebc8ef3157f69c5346583_v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6324600" cy="525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38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857250"/>
            <a:ext cx="4648200" cy="39433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07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echsi.vn\Desktop\Điệp A2 2020- 2021\thủy\pngtree-hand-drawn-cartoon-family-outdoor-picnic-png-image_362802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9" b="100000" l="3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2" b="7686"/>
          <a:stretch/>
        </p:blipFill>
        <p:spPr bwMode="auto">
          <a:xfrm>
            <a:off x="457200" y="762000"/>
            <a:ext cx="6019800" cy="5486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800100"/>
            <a:ext cx="4800600" cy="42291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15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2"/>
          <a:stretch/>
        </p:blipFill>
        <p:spPr bwMode="auto">
          <a:xfrm>
            <a:off x="457200" y="762000"/>
            <a:ext cx="6705600" cy="5105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97">
                        <a14:backgroundMark x1="4453" y1="67235" x2="4453" y2="67235"/>
                        <a14:backgroundMark x1="6563" y1="74403" x2="6563" y2="74403"/>
                        <a14:backgroundMark x1="9922" y1="80546" x2="9922" y2="80546"/>
                        <a14:backgroundMark x1="15313" y1="87713" x2="15313" y2="87713"/>
                        <a14:backgroundMark x1="19219" y1="93003" x2="19219" y2="93003"/>
                        <a14:backgroundMark x1="24375" y1="97099" x2="24375" y2="97099"/>
                        <a14:backgroundMark x1="29063" y1="99232" x2="29063" y2="99232"/>
                        <a14:backgroundMark x1="78359" y1="94027" x2="78359" y2="94027"/>
                        <a14:backgroundMark x1="12188" y1="84215" x2="12188" y2="84215"/>
                        <a14:backgroundMark x1="68984" y1="99403" x2="68984" y2="99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790575"/>
            <a:ext cx="4343400" cy="41624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92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8"/>
          <a:stretch/>
        </p:blipFill>
        <p:spPr bwMode="auto">
          <a:xfrm>
            <a:off x="533400" y="838200"/>
            <a:ext cx="6629400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95" l="0" r="99063">
                        <a14:backgroundMark x1="8453" y1="69468" x2="8453" y2="6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838200"/>
            <a:ext cx="4495800" cy="4114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739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echsi.vn\Desktop\Điệp A2 2020- 2021\thủy\pngtree-baby-baby-cartoon-illustration-cartoon-hand-drawn-illustration-small-baby-hand-png-image_3887900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4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92"/>
          <a:stretch/>
        </p:blipFill>
        <p:spPr bwMode="auto">
          <a:xfrm>
            <a:off x="533400" y="914400"/>
            <a:ext cx="6934200" cy="510540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59" b="85625" l="4479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7" t="18391" r="9795" b="14442"/>
          <a:stretch/>
        </p:blipFill>
        <p:spPr bwMode="auto">
          <a:xfrm rot="16200000">
            <a:off x="7805737" y="795337"/>
            <a:ext cx="4048125" cy="4267200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71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echsi.vn\Desktop\Điệp A2 2020- 2021\thủy\2020-photo-5-15872253678531822111632-0-48-489-831-crop-1587226992327-63722851516993345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6858000" cy="525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532" r="100000">
                        <a14:backgroundMark x1="91391" y1="73840" x2="91391" y2="73840"/>
                        <a14:backgroundMark x1="85298" y1="82700" x2="85298" y2="82700"/>
                        <a14:backgroundMark x1="79603" y1="90436" x2="79603" y2="90436"/>
                        <a14:backgroundMark x1="72583" y1="93390" x2="72583" y2="93390"/>
                        <a14:backgroundMark x1="63709" y1="97328" x2="63709" y2="97328"/>
                        <a14:backgroundMark x1="81060" y1="88467" x2="81060" y2="88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85800"/>
            <a:ext cx="4267200" cy="3733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89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echsi.vn\Desktop\Điệp A2 2020- 2021\thủy\depositphotos_57501957-stock-illustration-family-watching-tv-tim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6705600" cy="4648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38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990600"/>
            <a:ext cx="4419600" cy="4038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9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25d Glowing Squares Stars Cute Background Template, Ppt Background  Template, 2.5d Style, Illuminator Background Image for Free Downlo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1" y="0"/>
            <a:ext cx="12261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5240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VẬN ĐỘNG CÙNG BẠN ĐỒNG HỒ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3" name="Nhạc Cái mũi-Hát với đồng hồ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echsi.vn\Desktop\Điệp A2 2020- 2021\thủy\artworks-000210577508-i2zyce-t500x5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6553200" cy="495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88">
                        <a14:backgroundMark x1="12812" y1="77822" x2="12812" y2="77822"/>
                        <a14:backgroundMark x1="15934" y1="83916" x2="15934" y2="83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914400"/>
            <a:ext cx="4572000" cy="4114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482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ác vòng quay của Chiếc nón kì diệu (2001-2006, 2010)">
            <a:hlinkClick r:id="" action="ppaction://media"/>
            <a:extLst>
              <a:ext uri="{FF2B5EF4-FFF2-40B4-BE49-F238E27FC236}">
                <a16:creationId xmlns:a16="http://schemas.microsoft.com/office/drawing/2014/main" xmlns="" id="{B9CDAF4B-374D-4928-A24B-315B0A2B48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3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41910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1568500"/>
            <a:ext cx="8077200" cy="2044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2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120000"/>
              </a:lnSpc>
            </a:pPr>
            <a:r>
              <a:rPr lang="en-US" sz="7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7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7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 đếm số tiếng Anh qua bài hát">
            <a:hlinkClick r:id="" action="ppaction://media"/>
            <a:extLst>
              <a:ext uri="{FF2B5EF4-FFF2-40B4-BE49-F238E27FC236}">
                <a16:creationId xmlns:a16="http://schemas.microsoft.com/office/drawing/2014/main" xmlns="" id="{503DD348-C942-4A57-BEA9-D73CC7D457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9300" y="4267200"/>
            <a:ext cx="6858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6A074B-B6DE-4B1E-95CE-5B88E825A611}"/>
              </a:ext>
            </a:extLst>
          </p:cNvPr>
          <p:cNvSpPr txBox="1"/>
          <p:nvPr/>
        </p:nvSpPr>
        <p:spPr>
          <a:xfrm>
            <a:off x="3232933" y="2216825"/>
            <a:ext cx="58785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</a:p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nhất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0"/>
    </mc:Choice>
    <mc:Fallback xmlns=""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6A074B-B6DE-4B1E-95CE-5B88E825A611}"/>
              </a:ext>
            </a:extLst>
          </p:cNvPr>
          <p:cNvSpPr txBox="1"/>
          <p:nvPr/>
        </p:nvSpPr>
        <p:spPr>
          <a:xfrm>
            <a:off x="3719486" y="2209800"/>
            <a:ext cx="5316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PHIẾU BÀI 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opeYou-V.A-36405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5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0"/>
    </mc:Choice>
    <mc:Fallback xmlns=""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ck hanging on the wall&#10;&#10;Description automatically generated">
            <a:extLst>
              <a:ext uri="{FF2B5EF4-FFF2-40B4-BE49-F238E27FC236}">
                <a16:creationId xmlns:a16="http://schemas.microsoft.com/office/drawing/2014/main" xmlns="" id="{77EB2CB3-2C6E-4CB3-99EF-C5C654878A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59" y="-304800"/>
            <a:ext cx="9144000" cy="6966488"/>
          </a:xfrm>
          <a:prstGeom prst="rect">
            <a:avLst/>
          </a:prstGeom>
        </p:spPr>
      </p:pic>
      <p:pic>
        <p:nvPicPr>
          <p:cNvPr id="6" name="kim ngắn nhất là kim phút đúng hay 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"/>
            <a:ext cx="304800" cy="304800"/>
          </a:xfrm>
          <a:prstGeom prst="rect">
            <a:avLst/>
          </a:prstGeom>
        </p:spPr>
      </p:pic>
      <p:pic>
        <p:nvPicPr>
          <p:cNvPr id="9" name="xin chúc mừng các bạn, trong 3 chiếc kim...o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48245" y="955056"/>
            <a:ext cx="568943" cy="568943"/>
          </a:xfrm>
          <a:prstGeom prst="rect">
            <a:avLst/>
          </a:prstGeom>
        </p:spPr>
      </p:pic>
      <p:pic>
        <p:nvPicPr>
          <p:cNvPr id="10" name="các bạn nghe caau hỏi tiếp theo của tôi nhé.o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1752600"/>
            <a:ext cx="457200" cy="457200"/>
          </a:xfrm>
          <a:prstGeom prst="rect">
            <a:avLst/>
          </a:prstGeom>
        </p:spPr>
      </p:pic>
      <p:pic>
        <p:nvPicPr>
          <p:cNvPr id="11" name="Kim chạy nhanh nhất là kim giờ phải ko.ok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2568844"/>
            <a:ext cx="304800" cy="304800"/>
          </a:xfrm>
          <a:prstGeom prst="rect">
            <a:avLst/>
          </a:prstGeom>
        </p:spPr>
      </p:pic>
      <p:pic>
        <p:nvPicPr>
          <p:cNvPr id="12" name="xin chúc mừng các bạn....chính là kim giây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47622" y="3178444"/>
            <a:ext cx="239578" cy="23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8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lock&#10;&#10;Description automatically generated">
            <a:extLst>
              <a:ext uri="{FF2B5EF4-FFF2-40B4-BE49-F238E27FC236}">
                <a16:creationId xmlns:a16="http://schemas.microsoft.com/office/drawing/2014/main" xmlns="" id="{6A4D4475-7DC4-4351-BABC-6099784709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8634" r="11790" b="-5858"/>
          <a:stretch/>
        </p:blipFill>
        <p:spPr>
          <a:xfrm>
            <a:off x="533400" y="762000"/>
            <a:ext cx="2951361" cy="3314975"/>
          </a:xfrm>
          <a:prstGeom prst="rect">
            <a:avLst/>
          </a:prstGeom>
        </p:spPr>
      </p:pic>
      <p:pic>
        <p:nvPicPr>
          <p:cNvPr id="17" name="Picture 16" descr="A close up of a clock&#10;&#10;Description automatically generated">
            <a:extLst>
              <a:ext uri="{FF2B5EF4-FFF2-40B4-BE49-F238E27FC236}">
                <a16:creationId xmlns:a16="http://schemas.microsoft.com/office/drawing/2014/main" xmlns="" id="{377A118F-FDE5-45F4-BD32-9CD40D479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53" y="806966"/>
            <a:ext cx="3126047" cy="3120464"/>
          </a:xfrm>
          <a:prstGeom prst="rect">
            <a:avLst/>
          </a:prstGeom>
        </p:spPr>
      </p:pic>
      <p:pic>
        <p:nvPicPr>
          <p:cNvPr id="21" name="Picture 20" descr="A close up of a clock&#10;&#10;Description automatically generated">
            <a:extLst>
              <a:ext uri="{FF2B5EF4-FFF2-40B4-BE49-F238E27FC236}">
                <a16:creationId xmlns:a16="http://schemas.microsoft.com/office/drawing/2014/main" xmlns="" id="{251BABE6-1508-4C99-B956-DCF7903EAD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2" t="18384" r="11013" b="24991"/>
          <a:stretch/>
        </p:blipFill>
        <p:spPr>
          <a:xfrm>
            <a:off x="4620981" y="4077306"/>
            <a:ext cx="2999019" cy="26686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7CD88E1-DADB-4E73-B688-0700042DB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1407" y="304800"/>
            <a:ext cx="3206809" cy="3206809"/>
          </a:xfrm>
          <a:prstGeom prst="rect">
            <a:avLst/>
          </a:prstGeom>
        </p:spPr>
      </p:pic>
      <p:pic>
        <p:nvPicPr>
          <p:cNvPr id="27" name="Picture 26" descr="A clock on a table&#10;&#10;Description automatically generated">
            <a:extLst>
              <a:ext uri="{FF2B5EF4-FFF2-40B4-BE49-F238E27FC236}">
                <a16:creationId xmlns:a16="http://schemas.microsoft.com/office/drawing/2014/main" xmlns="" id="{BE6340F9-C21F-477A-B3F0-9A3B13E1D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99" y="3657600"/>
            <a:ext cx="3429000" cy="308834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F4144C9-39F1-48C6-9B98-3E4256A472BA}"/>
              </a:ext>
            </a:extLst>
          </p:cNvPr>
          <p:cNvSpPr/>
          <p:nvPr/>
        </p:nvSpPr>
        <p:spPr>
          <a:xfrm>
            <a:off x="3311758" y="222191"/>
            <a:ext cx="4699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 S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 TẬP ĐỒNG HỒ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Reloj Vintage Antiguo Negro En Forma De Un Triángulo Sobre El Fondo Blanco  De La Superficie Fotos, Retratos, Imágenes Y Fotografía De Archivo Libres  De Derecho. Image 68640208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98352"/>
            <a:ext cx="2944314" cy="282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ck in the middle of a watch&#10;&#10;Description automatically generated">
            <a:extLst>
              <a:ext uri="{FF2B5EF4-FFF2-40B4-BE49-F238E27FC236}">
                <a16:creationId xmlns:a16="http://schemas.microsoft.com/office/drawing/2014/main" xmlns="" id="{96923E75-4CA2-4F71-978B-8206E2A85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810001" cy="33528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 descr="A close up of a watch&#10;&#10;Description automatically generated">
            <a:extLst>
              <a:ext uri="{FF2B5EF4-FFF2-40B4-BE49-F238E27FC236}">
                <a16:creationId xmlns:a16="http://schemas.microsoft.com/office/drawing/2014/main" xmlns="" id="{3FA3730B-595A-45FE-90B7-47FFF54A6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"/>
            <a:ext cx="3447196" cy="3352800"/>
          </a:xfrm>
          <a:prstGeom prst="rect">
            <a:avLst/>
          </a:prstGeom>
        </p:spPr>
      </p:pic>
      <p:pic>
        <p:nvPicPr>
          <p:cNvPr id="7" name="Picture 6" descr="A large clock mounted to the side&#10;&#10;Description automatically generated">
            <a:extLst>
              <a:ext uri="{FF2B5EF4-FFF2-40B4-BE49-F238E27FC236}">
                <a16:creationId xmlns:a16="http://schemas.microsoft.com/office/drawing/2014/main" xmlns="" id="{9DD93EF3-1D16-4954-A6D9-CFFAC6CE6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617258"/>
            <a:ext cx="3447196" cy="3133431"/>
          </a:xfrm>
          <a:prstGeom prst="rect">
            <a:avLst/>
          </a:prstGeom>
        </p:spPr>
      </p:pic>
      <p:pic>
        <p:nvPicPr>
          <p:cNvPr id="9" name="Picture 8" descr="A picture containing indoor, clock&#10;&#10;Description automatically generated">
            <a:extLst>
              <a:ext uri="{FF2B5EF4-FFF2-40B4-BE49-F238E27FC236}">
                <a16:creationId xmlns:a16="http://schemas.microsoft.com/office/drawing/2014/main" xmlns="" id="{9D708979-EBBE-4512-B55F-E16404F22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52" y="3653251"/>
            <a:ext cx="3953124" cy="3109470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xmlns="" id="{E0F6130A-7810-49D3-B732-DE8C430D71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811" r="17778" b="23856"/>
          <a:stretch/>
        </p:blipFill>
        <p:spPr>
          <a:xfrm>
            <a:off x="8218083" y="174748"/>
            <a:ext cx="3317829" cy="3187017"/>
          </a:xfrm>
          <a:prstGeom prst="rect">
            <a:avLst/>
          </a:prstGeom>
        </p:spPr>
      </p:pic>
      <p:pic>
        <p:nvPicPr>
          <p:cNvPr id="2050" name="Picture 2" descr="Đồng hồ gỗ led hình tam giác nhiệt độ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5"/>
          <a:stretch/>
        </p:blipFill>
        <p:spPr bwMode="auto">
          <a:xfrm>
            <a:off x="253851" y="3883508"/>
            <a:ext cx="3188143" cy="274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69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lock mounted to the side&#10;&#10;Description automatically generated">
            <a:extLst>
              <a:ext uri="{FF2B5EF4-FFF2-40B4-BE49-F238E27FC236}">
                <a16:creationId xmlns:a16="http://schemas.microsoft.com/office/drawing/2014/main" xmlns="" id="{72FE9D3D-20BE-4A1C-8C50-DC7014641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6" b="97967" l="1779" r="97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04800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xmlns="" id="{E312B44A-85C3-42DE-94D3-05C56F93F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0046"/>
            <a:ext cx="7391400" cy="6535554"/>
          </a:xfrm>
          <a:prstGeom prst="rect">
            <a:avLst/>
          </a:prstGeom>
        </p:spPr>
      </p:pic>
      <p:pic>
        <p:nvPicPr>
          <p:cNvPr id="4" name="giwof đúng là khi kim phút và kim giây....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4572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Hojas Decorad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ock is shown at the time&#10;&#10;Description automatically generated">
            <a:extLst>
              <a:ext uri="{FF2B5EF4-FFF2-40B4-BE49-F238E27FC236}">
                <a16:creationId xmlns:a16="http://schemas.microsoft.com/office/drawing/2014/main" xmlns="" id="{90BF1E9F-6E2F-43E1-BDAF-92BB64E38C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2"/>
          <a:stretch/>
        </p:blipFill>
        <p:spPr>
          <a:xfrm>
            <a:off x="3297393" y="290583"/>
            <a:ext cx="6989607" cy="6415017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 flipH="1">
            <a:off x="6804102" y="1981200"/>
            <a:ext cx="98502" cy="1787912"/>
          </a:xfrm>
          <a:prstGeom prst="arc">
            <a:avLst>
              <a:gd name="adj1" fmla="val 4950898"/>
              <a:gd name="adj2" fmla="val 470836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8h đúng là kim giờ chỉ vào sô 8 ...đúng hay 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4200" y="533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1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94974" y="304800"/>
            <a:ext cx="6992937" cy="6456363"/>
            <a:chOff x="6858000" y="152400"/>
            <a:chExt cx="6992937" cy="645636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152400"/>
              <a:ext cx="6992937" cy="6456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8907462" y="2140456"/>
              <a:ext cx="1905000" cy="2647156"/>
              <a:chOff x="4648200" y="2209800"/>
              <a:chExt cx="1905000" cy="2647156"/>
            </a:xfrm>
          </p:grpSpPr>
          <p:sp>
            <p:nvSpPr>
              <p:cNvPr id="3" name="Rectangle 2"/>
              <p:cNvSpPr/>
              <p:nvPr/>
            </p:nvSpPr>
            <p:spPr>
              <a:xfrm flipH="1">
                <a:off x="4648200" y="2610644"/>
                <a:ext cx="1905000" cy="2246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5943600" y="2209800"/>
                <a:ext cx="304800" cy="4008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953415" y="2057400"/>
            <a:ext cx="338667" cy="4009952"/>
            <a:chOff x="13716000" y="381000"/>
            <a:chExt cx="609600" cy="6400800"/>
          </a:xfrm>
        </p:grpSpPr>
        <p:sp>
          <p:nvSpPr>
            <p:cNvPr id="2" name="Oval 1"/>
            <p:cNvSpPr/>
            <p:nvPr/>
          </p:nvSpPr>
          <p:spPr>
            <a:xfrm>
              <a:off x="13716000" y="3048000"/>
              <a:ext cx="609600" cy="685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>
              <a:off x="13868400" y="381000"/>
              <a:ext cx="304800" cy="6400800"/>
            </a:xfrm>
            <a:prstGeom prst="arc">
              <a:avLst>
                <a:gd name="adj1" fmla="val 10976385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 rot="17939707">
            <a:off x="5999403" y="2636063"/>
            <a:ext cx="384079" cy="2638820"/>
            <a:chOff x="13716000" y="381000"/>
            <a:chExt cx="609600" cy="6400800"/>
          </a:xfrm>
        </p:grpSpPr>
        <p:sp>
          <p:nvSpPr>
            <p:cNvPr id="15" name="Oval 14"/>
            <p:cNvSpPr/>
            <p:nvPr/>
          </p:nvSpPr>
          <p:spPr>
            <a:xfrm>
              <a:off x="13716000" y="3048000"/>
              <a:ext cx="609600" cy="685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>
              <a:off x="13868400" y="381000"/>
              <a:ext cx="304800" cy="6400800"/>
            </a:xfrm>
            <a:prstGeom prst="arc">
              <a:avLst>
                <a:gd name="adj1" fmla="val 10976385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98727" y="2078114"/>
            <a:ext cx="169334" cy="3968523"/>
            <a:chOff x="13716000" y="381000"/>
            <a:chExt cx="609600" cy="6400800"/>
          </a:xfrm>
          <a:solidFill>
            <a:srgbClr val="FFFF00"/>
          </a:solidFill>
        </p:grpSpPr>
        <p:sp>
          <p:nvSpPr>
            <p:cNvPr id="18" name="Oval 17"/>
            <p:cNvSpPr/>
            <p:nvPr/>
          </p:nvSpPr>
          <p:spPr>
            <a:xfrm>
              <a:off x="13716000" y="3048000"/>
              <a:ext cx="609600" cy="6858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>
              <a:off x="13868400" y="381000"/>
              <a:ext cx="304800" cy="6400800"/>
            </a:xfrm>
            <a:prstGeom prst="arc">
              <a:avLst>
                <a:gd name="adj1" fmla="val 10976385"/>
                <a:gd name="adj2" fmla="val 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10h là kim giờ chỉ vào số mấy.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4200" y="609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1.0&quot;&gt;&lt;object type=&quot;1&quot; unique_id=&quot;10001&quot;&gt;&lt;object type=&quot;2&quot; unique_id=&quot;10002&quot;&gt;&lt;object type=&quot;3&quot; unique_id=&quot;10015&quot;&gt;&lt;property id=&quot;20148&quot; value=&quot;5&quot;/&gt;&lt;property id=&quot;20300&quot; value=&quot;Slide 1&quot;/&gt;&lt;property id=&quot;20307&quot; value=&quot;258&quot;/&gt;&lt;/object&gt;&lt;object type=&quot;3&quot; unique_id=&quot;22148&quot;&gt;&lt;property id=&quot;20148&quot; value=&quot;5&quot;/&gt;&lt;property id=&quot;20300&quot; value=&quot;Slide 15&quot;/&gt;&lt;property id=&quot;20307&quot; value=&quot;289&quot;/&gt;&lt;/object&gt;&lt;object type=&quot;3&quot; unique_id=&quot;22220&quot;&gt;&lt;property id=&quot;20148&quot; value=&quot;5&quot;/&gt;&lt;property id=&quot;20300&quot; value=&quot;Slide 2&quot;/&gt;&lt;property id=&quot;20307&quot; value=&quot;282&quot;/&gt;&lt;/object&gt;&lt;object type=&quot;3&quot; unique_id=&quot;25042&quot;&gt;&lt;property id=&quot;20148&quot; value=&quot;5&quot;/&gt;&lt;property id=&quot;20300&quot; value=&quot;Slide 7&quot;/&gt;&lt;property id=&quot;20307&quot; value=&quot;318&quot;/&gt;&lt;/object&gt;&lt;object type=&quot;3&quot; unique_id=&quot;25546&quot;&gt;&lt;property id=&quot;20148&quot; value=&quot;5&quot;/&gt;&lt;property id=&quot;20300&quot; value=&quot;Slide 3&quot;/&gt;&lt;property id=&quot;20307&quot; value=&quot;322&quot;/&gt;&lt;/object&gt;&lt;object type=&quot;3&quot; unique_id=&quot;26962&quot;&gt;&lt;property id=&quot;20148&quot; value=&quot;5&quot;/&gt;&lt;property id=&quot;20300&quot; value=&quot;Slide 4&quot;/&gt;&lt;property id=&quot;20307&quot; value=&quot;331&quot;/&gt;&lt;/object&gt;&lt;object type=&quot;3&quot; unique_id=&quot;27443&quot;&gt;&lt;property id=&quot;20148&quot; value=&quot;5&quot;/&gt;&lt;property id=&quot;20300&quot; value=&quot;Slide 5&quot;/&gt;&lt;property id=&quot;20307&quot; value=&quot;332&quot;/&gt;&lt;/object&gt;&lt;object type=&quot;3&quot; unique_id=&quot;27444&quot;&gt;&lt;property id=&quot;20148&quot; value=&quot;5&quot;/&gt;&lt;property id=&quot;20300&quot; value=&quot;Slide 6&quot;/&gt;&lt;property id=&quot;20307&quot; value=&quot;333&quot;/&gt;&lt;/object&gt;&lt;object type=&quot;3&quot; unique_id=&quot;27445&quot;&gt;&lt;property id=&quot;20148&quot; value=&quot;5&quot;/&gt;&lt;property id=&quot;20300&quot; value=&quot;Slide 9&quot;/&gt;&lt;property id=&quot;20307&quot; value=&quot;336&quot;/&gt;&lt;/object&gt;&lt;object type=&quot;3&quot; unique_id=&quot;27446&quot;&gt;&lt;property id=&quot;20148&quot; value=&quot;5&quot;/&gt;&lt;property id=&quot;20300&quot; value=&quot;Slide 10&quot;/&gt;&lt;property id=&quot;20307&quot; value=&quot;334&quot;/&gt;&lt;/object&gt;&lt;object type=&quot;3&quot; unique_id=&quot;27447&quot;&gt;&lt;property id=&quot;20148&quot; value=&quot;5&quot;/&gt;&lt;property id=&quot;20300&quot; value=&quot;Slide 11&quot;/&gt;&lt;property id=&quot;20307&quot; value=&quot;337&quot;/&gt;&lt;/object&gt;&lt;object type=&quot;3&quot; unique_id=&quot;27448&quot;&gt;&lt;property id=&quot;20148&quot; value=&quot;5&quot;/&gt;&lt;property id=&quot;20300&quot; value=&quot;Slide 12&quot;/&gt;&lt;property id=&quot;20307&quot; value=&quot;338&quot;/&gt;&lt;/object&gt;&lt;object type=&quot;3&quot; unique_id=&quot;27449&quot;&gt;&lt;property id=&quot;20148&quot; value=&quot;5&quot;/&gt;&lt;property id=&quot;20300&quot; value=&quot;Slide 13&quot;/&gt;&lt;property id=&quot;20307&quot; value=&quot;335&quot;/&gt;&lt;/object&gt;&lt;object type=&quot;3&quot; unique_id=&quot;27950&quot;&gt;&lt;property id=&quot;20148&quot; value=&quot;5&quot;/&gt;&lt;property id=&quot;20300&quot; value=&quot;Slide 14&quot;/&gt;&lt;property id=&quot;20307&quot; value=&quot;339&quot;/&gt;&lt;/object&gt;&lt;object type=&quot;3&quot; unique_id=&quot;27999&quot;&gt;&lt;property id=&quot;20148&quot; value=&quot;5&quot;/&gt;&lt;property id=&quot;20300&quot; value=&quot;Slide 8&quot;/&gt;&lt;property id=&quot;20307&quot; value=&quot;340&quot;/&gt;&lt;/object&gt;&lt;/object&gt;&lt;object type=&quot;8&quot; unique_id=&quot;1000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378228197,C:\Users\Admin\Desktop\BÀI GIẢNG TOÁN\DAY TRE QTSX theo mẫu -Nguyen Dao_pptx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378228197,C:\Users\Admin\Desktop\BÀI GIẢNG TOÁN\DAY TRE QTSX theo mẫu -Nguyen Dao_pptx\Media.ppcx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11535</TotalTime>
  <Words>68</Words>
  <Application>Microsoft Office PowerPoint</Application>
  <PresentationFormat>Custom</PresentationFormat>
  <Paragraphs>24</Paragraphs>
  <Slides>23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</dc:creator>
  <cp:lastModifiedBy>Admin</cp:lastModifiedBy>
  <cp:revision>550</cp:revision>
  <dcterms:created xsi:type="dcterms:W3CDTF">2017-12-13T21:51:41Z</dcterms:created>
  <dcterms:modified xsi:type="dcterms:W3CDTF">2024-01-04T02:24:28Z</dcterms:modified>
</cp:coreProperties>
</file>