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2" r:id="rId2"/>
    <p:sldId id="304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306" r:id="rId11"/>
    <p:sldId id="301" r:id="rId12"/>
    <p:sldId id="307" r:id="rId13"/>
    <p:sldId id="310" r:id="rId14"/>
    <p:sldId id="308" r:id="rId15"/>
    <p:sldId id="309" r:id="rId16"/>
    <p:sldId id="311" r:id="rId17"/>
    <p:sldId id="305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669D-F7B2-4E2D-B8D5-B963FC8E555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5DA9C-F72E-471F-B3F5-0A8E8C2C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9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FFB189-9532-4398-9DD3-8FD686B1824C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6986DA9-5FA5-4E00-AD3A-9E0ED40D366B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8101FE-9C00-43CC-BE7E-9FF4A77B7A98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9.gif"/><Relationship Id="rId12" Type="http://schemas.openxmlformats.org/officeDocument/2006/relationships/image" Target="../media/image2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0.gi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2.gif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413535"/>
      </p:ext>
    </p:extLst>
  </p:cSld>
  <p:clrMapOvr>
    <a:masterClrMapping/>
  </p:clrMapOvr>
  <p:transition spd="slow" advTm="2001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23623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Tranh chuyện: Thỏ con không vâng lời - Thư viện mầm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71550"/>
            <a:ext cx="5181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0369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1003837"/>
            <a:ext cx="2971800" cy="2052320"/>
            <a:chOff x="838200" y="1338449"/>
            <a:chExt cx="2971800" cy="2736426"/>
          </a:xfrm>
        </p:grpSpPr>
        <p:pic>
          <p:nvPicPr>
            <p:cNvPr id="6" name="Picture 2" descr="C:\Users\Admin\Downloads\IMG-093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38449"/>
              <a:ext cx="2971800" cy="20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78540" y="3459322"/>
              <a:ext cx="116730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3047570"/>
            <a:ext cx="2971800" cy="1757495"/>
            <a:chOff x="838200" y="4063426"/>
            <a:chExt cx="2971800" cy="2343327"/>
          </a:xfrm>
        </p:grpSpPr>
        <p:pic>
          <p:nvPicPr>
            <p:cNvPr id="11" name="Picture 3" descr="C:\Users\Admin\Downloads\IMG-093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63426"/>
              <a:ext cx="2971800" cy="170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19534" y="5791200"/>
              <a:ext cx="125226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Gấu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7047" y="1048958"/>
            <a:ext cx="2872864" cy="2044776"/>
            <a:chOff x="4957047" y="1398610"/>
            <a:chExt cx="2872864" cy="2726368"/>
          </a:xfrm>
        </p:grpSpPr>
        <p:pic>
          <p:nvPicPr>
            <p:cNvPr id="9" name="Picture 2" descr="C:\Users\Admin\Downloads\IMG-09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047" y="1398610"/>
              <a:ext cx="2872864" cy="2018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58529" y="3509425"/>
              <a:ext cx="126989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Con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33177" y="3047569"/>
            <a:ext cx="2896735" cy="1757496"/>
            <a:chOff x="4933176" y="4063425"/>
            <a:chExt cx="2896735" cy="2343328"/>
          </a:xfrm>
        </p:grpSpPr>
        <p:pic>
          <p:nvPicPr>
            <p:cNvPr id="13" name="Picture 4" descr="C:\Users\Admin\Downloads\IMG-09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176" y="4063425"/>
              <a:ext cx="2896735" cy="168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495744" y="5791200"/>
              <a:ext cx="181011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Bươm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933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Truyện &amp;quot;Thỏ con không vâng lời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30300"/>
            <a:ext cx="5181600" cy="29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933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truyện tranh mầm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49885"/>
            <a:ext cx="5181600" cy="304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933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Phạm Hoan: Truyện : Thỏ Con Không Vâng Lời (Có File Nghe Mp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17996"/>
            <a:ext cx="5334000" cy="290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933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8" name="Picture 4" descr="100+ hình ảnh minh họa truyện thỏ con không vâng lời - hinhanhsieudep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14" y="1117600"/>
            <a:ext cx="5058585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170" name="Picture 2" descr="Phạm Hoan: Truyện : Thỏ con không vâng lời. Thơ : Soi gương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67963"/>
            <a:ext cx="5410200" cy="300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933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259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9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714500" y="1714500"/>
            <a:ext cx="5715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alt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alt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24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5750"/>
            <a:ext cx="42164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876127"/>
              </p:ext>
            </p:extLst>
          </p:nvPr>
        </p:nvGraphicFramePr>
        <p:xfrm>
          <a:off x="5943600" y="2817019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817019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74091"/>
              </p:ext>
            </p:extLst>
          </p:nvPr>
        </p:nvGraphicFramePr>
        <p:xfrm>
          <a:off x="6172200" y="1687115"/>
          <a:ext cx="2209800" cy="1303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687115"/>
                        <a:ext cx="2209800" cy="13037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24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4" y="1714500"/>
            <a:ext cx="37623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848350" y="16954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1714500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705350" y="7810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863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428750"/>
            <a:ext cx="3494088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914400"/>
            <a:ext cx="5133975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1" y="742950"/>
            <a:ext cx="6353175" cy="1178719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18398"/>
            <a:ext cx="1219200" cy="8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884069" y="1735931"/>
            <a:ext cx="9144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4318398"/>
            <a:ext cx="1219200" cy="8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71950"/>
            <a:ext cx="1638300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400550"/>
            <a:ext cx="809625" cy="54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33912"/>
            <a:ext cx="762000" cy="5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429000"/>
            <a:ext cx="747713" cy="7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57350"/>
            <a:ext cx="346233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1714500"/>
            <a:ext cx="3810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14650"/>
            <a:ext cx="1752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807369"/>
            <a:ext cx="20574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293019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771650"/>
            <a:ext cx="366236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57200"/>
            <a:ext cx="2573338" cy="15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381750" y="140970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1" y="685800"/>
            <a:ext cx="6353175" cy="1178719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1" y="1028700"/>
            <a:ext cx="3863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080023"/>
            <a:ext cx="3903663" cy="30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00100"/>
            <a:ext cx="2743200" cy="16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5745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381750" y="140970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1" y="685800"/>
            <a:ext cx="6353175" cy="1178719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8650"/>
            <a:ext cx="2819400" cy="172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00050"/>
            <a:ext cx="5064125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28575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71700"/>
            <a:ext cx="4013200" cy="31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1" y="1257300"/>
            <a:ext cx="3863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7941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2571751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571751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1997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371600"/>
          <a:ext cx="2209800" cy="1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371600"/>
                        <a:ext cx="2209800" cy="1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Ổn định tổ chức"/>
  <p:tag name="ISPRING_SLIDE_INDENT_LEVEL" val="0"/>
  <p:tag name="ISPRING_CUSTOM_TIMING_USED" val="1"/>
  <p:tag name="GENSWF_ADVANCE_TIME" val="27.98"/>
  <p:tag name="ISPRING_SLIDE_ID_2" val="{255BAF17-94A8-4DA1-984D-FBD5A6FECD0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GENSWF_ADVANCE_TIME" val="3"/>
  <p:tag name="ISPRING_SLIDE_ID_2" val="{17E2161A-79E6-42B3-893D-FE5C73F6A79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80</Words>
  <Application>Microsoft Office PowerPoint</Application>
  <PresentationFormat>On-screen Show (16:9)</PresentationFormat>
  <Paragraphs>16</Paragraphs>
  <Slides>17</Slides>
  <Notes>3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35</cp:revision>
  <dcterms:created xsi:type="dcterms:W3CDTF">2018-10-24T15:09:32Z</dcterms:created>
  <dcterms:modified xsi:type="dcterms:W3CDTF">2024-12-19T02:48:05Z</dcterms:modified>
</cp:coreProperties>
</file>