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12/19/2024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44000" cy="5143500"/>
          </a:xfrm>
          <a:prstGeom prst="rect">
            <a:avLst/>
          </a:prstGeom>
        </p:spPr>
      </p:pic>
    </p:spTree>
    <p:extLst>
      <p:ext uri="{BB962C8B-B14F-4D97-AF65-F5344CB8AC3E}">
        <p14:creationId xmlns:p14="http://schemas.microsoft.com/office/powerpoint/2010/main" val="1347381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57150"/>
            <a:ext cx="8948254" cy="5086350"/>
          </a:xfrm>
          <a:prstGeom prst="rect">
            <a:avLst/>
          </a:prstGeom>
          <a:noFill/>
        </p:spPr>
      </p:pic>
      <p:sp>
        <p:nvSpPr>
          <p:cNvPr id="3" name="Rectangle 2"/>
          <p:cNvSpPr/>
          <p:nvPr/>
        </p:nvSpPr>
        <p:spPr>
          <a:xfrm>
            <a:off x="3657600" y="971550"/>
            <a:ext cx="3886200" cy="280035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42875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Regular Pentagon 2"/>
          <p:cNvSpPr/>
          <p:nvPr/>
        </p:nvSpPr>
        <p:spPr>
          <a:xfrm>
            <a:off x="838200" y="1143000"/>
            <a:ext cx="3048000" cy="200025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028700"/>
            <a:ext cx="2514600" cy="177165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3200400"/>
            <a:ext cx="3581400" cy="1485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143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Rectangle 2"/>
          <p:cNvSpPr/>
          <p:nvPr/>
        </p:nvSpPr>
        <p:spPr>
          <a:xfrm>
            <a:off x="4038600" y="1143000"/>
            <a:ext cx="3886200" cy="302895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42875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5143500"/>
          </a:xfrm>
          <a:prstGeom prst="rect">
            <a:avLst/>
          </a:prstGeom>
          <a:noFill/>
        </p:spPr>
      </p:pic>
      <p:sp>
        <p:nvSpPr>
          <p:cNvPr id="3" name="TextBox 2"/>
          <p:cNvSpPr txBox="1"/>
          <p:nvPr/>
        </p:nvSpPr>
        <p:spPr>
          <a:xfrm>
            <a:off x="2133600" y="915159"/>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5143500"/>
          </a:xfrm>
          <a:prstGeom prst="rect">
            <a:avLst/>
          </a:prstGeom>
          <a:noFill/>
        </p:spPr>
      </p:pic>
      <p:pic>
        <p:nvPicPr>
          <p:cNvPr id="5" name="Picture 1">
            <a:extLst>
              <a:ext uri="{FF2B5EF4-FFF2-40B4-BE49-F238E27FC236}">
                <a16:creationId xmlns:a16="http://schemas.microsoft.com/office/drawing/2014/main" xmlns="" id="{AEBF9534-BA08-B07D-DE19-E624E79D64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1"/>
            <a:ext cx="4267200"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Flowchart: Alternate Process 2"/>
          <p:cNvSpPr/>
          <p:nvPr/>
        </p:nvSpPr>
        <p:spPr>
          <a:xfrm>
            <a:off x="2590800" y="1143000"/>
            <a:ext cx="3657600" cy="1143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TextBox 2"/>
          <p:cNvSpPr txBox="1"/>
          <p:nvPr/>
        </p:nvSpPr>
        <p:spPr>
          <a:xfrm>
            <a:off x="838200" y="108585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234315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028700"/>
            <a:ext cx="2286000" cy="165735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51435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047750"/>
            <a:ext cx="6019800" cy="3009900"/>
          </a:xfrm>
          <a:prstGeom prst="rect">
            <a:avLst/>
          </a:prstGeom>
          <a:noFill/>
        </p:spPr>
      </p:pic>
      <p:sp>
        <p:nvSpPr>
          <p:cNvPr id="5" name="TextBox 4"/>
          <p:cNvSpPr txBox="1"/>
          <p:nvPr/>
        </p:nvSpPr>
        <p:spPr>
          <a:xfrm>
            <a:off x="685800" y="28575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5145784"/>
          </a:xfrm>
          <a:prstGeom prst="rect">
            <a:avLst/>
          </a:prstGeom>
          <a:noFill/>
        </p:spPr>
      </p:pic>
      <p:sp>
        <p:nvSpPr>
          <p:cNvPr id="3" name="Rectangle 2"/>
          <p:cNvSpPr/>
          <p:nvPr/>
        </p:nvSpPr>
        <p:spPr>
          <a:xfrm>
            <a:off x="3200400" y="1143000"/>
            <a:ext cx="4038600" cy="29718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154305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40005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5143501"/>
          </a:xfrm>
          <a:prstGeom prst="rect">
            <a:avLst/>
          </a:prstGeom>
          <a:noFill/>
        </p:spPr>
      </p:pic>
      <p:sp>
        <p:nvSpPr>
          <p:cNvPr id="3" name="TextBox 2"/>
          <p:cNvSpPr txBox="1"/>
          <p:nvPr/>
        </p:nvSpPr>
        <p:spPr>
          <a:xfrm>
            <a:off x="990600" y="1314450"/>
            <a:ext cx="7848600" cy="4401205"/>
          </a:xfrm>
          <a:prstGeom prst="rect">
            <a:avLst/>
          </a:prstGeom>
          <a:noFill/>
        </p:spPr>
        <p:txBody>
          <a:bodyPr wrap="square" rtlCol="0">
            <a:spAutoFit/>
          </a:bodyPr>
          <a:lstStyle/>
          <a:p>
            <a:pPr>
              <a:buFontTx/>
              <a:buChar char="-"/>
            </a:pPr>
            <a:r>
              <a:rPr lang="vi-VN" sz="2800" b="1" dirty="0">
                <a:latin typeface="+mj-lt"/>
              </a:rPr>
              <a:t>Tặng mỗi trẻ 1 hộp quà nhỏ</a:t>
            </a:r>
          </a:p>
          <a:p>
            <a:pPr>
              <a:buFontTx/>
              <a:buChar char="-"/>
            </a:pPr>
            <a:r>
              <a:rPr lang="vi-VN" sz="2800" b="1" dirty="0">
                <a:latin typeface="+mj-lt"/>
              </a:rPr>
              <a:t> Cho trẻ chọn hình giống cô</a:t>
            </a:r>
          </a:p>
          <a:p>
            <a:r>
              <a:rPr lang="vi-VN" sz="2800" b="1" dirty="0">
                <a:latin typeface="+mj-lt"/>
              </a:rPr>
              <a:t>+ Hỏi trẻ con chọn hình gì? </a:t>
            </a:r>
          </a:p>
          <a:p>
            <a:r>
              <a:rPr lang="vi-VN" sz="2800" b="1" dirty="0">
                <a:latin typeface="+mj-lt"/>
              </a:rPr>
              <a:t>- Cho trẻ cùng nói: hình vuông</a:t>
            </a:r>
          </a:p>
          <a:p>
            <a:r>
              <a:rPr lang="vi-VN" sz="2800" b="1" dirty="0">
                <a:latin typeface="+mj-lt"/>
              </a:rPr>
              <a:t>+ Hỏi cá nhân trẻ hình vuông của con có màu gì?</a:t>
            </a:r>
          </a:p>
          <a:p>
            <a:r>
              <a:rPr lang="vi-VN" sz="2800" b="1" dirty="0">
                <a:latin typeface="+mj-lt"/>
              </a:rPr>
              <a:t>- Cho trẻ sờ đường bao của hình</a:t>
            </a:r>
          </a:p>
          <a:p>
            <a:r>
              <a:rPr lang="vi-VN" sz="2800" b="1" dirty="0">
                <a:latin typeface="+mj-lt"/>
              </a:rPr>
              <a:t>+ Cô cho trẻ chơi lăn hình để xem hình vuông có lăn được không?</a:t>
            </a:r>
          </a:p>
          <a:p>
            <a:r>
              <a:rPr lang="vi-VN" sz="2800" b="1" dirty="0">
                <a:latin typeface="+mj-lt"/>
              </a:rPr>
              <a:t>* Cô kết luận: hình vuông không lăn được và có đường bao thẳng.</a:t>
            </a:r>
            <a:endParaRPr lang="en-US" sz="28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Isosceles Triangle 2"/>
          <p:cNvSpPr/>
          <p:nvPr/>
        </p:nvSpPr>
        <p:spPr>
          <a:xfrm>
            <a:off x="990600" y="1485900"/>
            <a:ext cx="2209800" cy="154305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1657350"/>
            <a:ext cx="2286000" cy="165735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2971800"/>
            <a:ext cx="1905000" cy="1371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17145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169906"/>
            <a:ext cx="9144000" cy="5313406"/>
          </a:xfrm>
          <a:prstGeom prst="rect">
            <a:avLst/>
          </a:prstGeom>
          <a:noFill/>
        </p:spPr>
      </p:pic>
      <p:sp>
        <p:nvSpPr>
          <p:cNvPr id="3" name="Rectangle 2"/>
          <p:cNvSpPr/>
          <p:nvPr/>
        </p:nvSpPr>
        <p:spPr>
          <a:xfrm>
            <a:off x="3886200" y="1600200"/>
            <a:ext cx="3810000" cy="27432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0574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đỏ</a:t>
            </a:r>
            <a:endParaRPr lang="en-US" sz="24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6-Point Star 2"/>
          <p:cNvSpPr/>
          <p:nvPr/>
        </p:nvSpPr>
        <p:spPr>
          <a:xfrm>
            <a:off x="457200" y="2743200"/>
            <a:ext cx="2514600" cy="211455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2286000"/>
            <a:ext cx="2209800" cy="16002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2914650"/>
            <a:ext cx="2514600" cy="188595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51435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307</Words>
  <Application>Microsoft Office PowerPoint</Application>
  <PresentationFormat>On-screen Show (16:9)</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Techsi.vn</cp:lastModifiedBy>
  <cp:revision>43</cp:revision>
  <dcterms:created xsi:type="dcterms:W3CDTF">2021-10-30T11:20:37Z</dcterms:created>
  <dcterms:modified xsi:type="dcterms:W3CDTF">2024-12-19T02:55:14Z</dcterms:modified>
</cp:coreProperties>
</file>