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14" r:id="rId3"/>
    <p:sldId id="283" r:id="rId4"/>
    <p:sldId id="302" r:id="rId5"/>
    <p:sldId id="310" r:id="rId6"/>
    <p:sldId id="260" r:id="rId7"/>
    <p:sldId id="298" r:id="rId8"/>
    <p:sldId id="285" r:id="rId9"/>
    <p:sldId id="311" r:id="rId10"/>
    <p:sldId id="309" r:id="rId11"/>
    <p:sldId id="288" r:id="rId12"/>
    <p:sldId id="322" r:id="rId13"/>
    <p:sldId id="289" r:id="rId14"/>
    <p:sldId id="315" r:id="rId15"/>
    <p:sldId id="316" r:id="rId16"/>
    <p:sldId id="305" r:id="rId17"/>
    <p:sldId id="292" r:id="rId18"/>
    <p:sldId id="308" r:id="rId19"/>
    <p:sldId id="295" r:id="rId20"/>
    <p:sldId id="306" r:id="rId21"/>
    <p:sldId id="296" r:id="rId22"/>
    <p:sldId id="291" r:id="rId23"/>
    <p:sldId id="297" r:id="rId24"/>
    <p:sldId id="324" r:id="rId25"/>
    <p:sldId id="326" r:id="rId26"/>
    <p:sldId id="327" r:id="rId27"/>
    <p:sldId id="3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3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9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0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6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3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7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4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6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81F9-A028-4C7B-A344-2F6BB1D7D3C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F7F34-D1BA-48D9-8F75-9FAE6A2D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5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7943" y="1098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ỦY BAN NHÂN DÂN QUẬN LONG BIÊN</a:t>
            </a:r>
          </a:p>
          <a:p>
            <a:pPr algn="ctr">
              <a:defRPr/>
            </a:pP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TRƯỜNG MẦM NON VIỆT HƯNG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6304" y="865982"/>
            <a:ext cx="993914" cy="7545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2476" y="2350834"/>
            <a:ext cx="70215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LĨNH VỰC PHÁT TRIỂN THẨM MỸ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Dạy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hát:</a:t>
            </a:r>
            <a:r>
              <a:rPr lang="vi-V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Thương 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on</a:t>
            </a:r>
            <a:r>
              <a:rPr lang="vi-V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mèo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Nghe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hát: Gà trống, mèo con và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cún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con.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Trò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chơi: Nghe giai điệu đoán tên bài  hát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Lứa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tuổi: 3 - 4 tuổi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C5389F-82B7-48A5-17FB-D525BDED8696}"/>
              </a:ext>
            </a:extLst>
          </p:cNvPr>
          <p:cNvSpPr/>
          <p:nvPr/>
        </p:nvSpPr>
        <p:spPr>
          <a:xfrm>
            <a:off x="4524095" y="6312748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Năm học: 2024 – 2025  </a:t>
            </a:r>
          </a:p>
        </p:txBody>
      </p:sp>
    </p:spTree>
    <p:extLst>
      <p:ext uri="{BB962C8B-B14F-4D97-AF65-F5344CB8AC3E}">
        <p14:creationId xmlns:p14="http://schemas.microsoft.com/office/powerpoint/2010/main" val="35003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3018" y="776908"/>
            <a:ext cx="697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 nói về điều gì?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9578" y="2617125"/>
            <a:ext cx="697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5150" y="2617125"/>
            <a:ext cx="762740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Bạn nhỏ trong bài  hát rất thương chú mèo,</a:t>
            </a:r>
          </a:p>
          <a:p>
            <a:r>
              <a:rPr lang="vi-V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còn chúng mình thì sao?</a:t>
            </a:r>
          </a:p>
          <a:p>
            <a:endParaRPr lang="vi-V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37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70195" y="649052"/>
            <a:ext cx="42061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Nội dung bài hát:</a:t>
            </a:r>
            <a:endParaRPr lang="vi-V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8459" y="2628344"/>
            <a:ext cx="8928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Bài hát nói về 1 chú mèo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rất  tinh nghịc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 </a:t>
            </a:r>
            <a:r>
              <a:rPr lang="vi-V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đôi khi chú leo trèo bị lăn queo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,l</a:t>
            </a:r>
            <a:r>
              <a:rPr lang="vi-V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ấm bẩn chân tay và miệng nó luôn kêu meo meo.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32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1427" y="3284956"/>
            <a:ext cx="7977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Chúng mình  thấy giai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điệu</a:t>
            </a:r>
            <a:r>
              <a:rPr lang="vi-V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của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</a:t>
            </a:r>
            <a:r>
              <a:rPr lang="vi-V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thế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nào?</a:t>
            </a:r>
            <a:endParaRPr lang="vi-V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4102" y="4581807"/>
            <a:ext cx="3445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nói về điều gì?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7092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0541" y="1626658"/>
            <a:ext cx="9332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Chúng mìn</a:t>
            </a:r>
            <a:r>
              <a:rPr lang="en-US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cùng hát thật hay</a:t>
            </a:r>
            <a:r>
              <a:rPr lang="vi-V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này nhé!</a:t>
            </a:r>
          </a:p>
        </p:txBody>
      </p:sp>
    </p:spTree>
    <p:extLst>
      <p:ext uri="{BB962C8B-B14F-4D97-AF65-F5344CB8AC3E}">
        <p14:creationId xmlns:p14="http://schemas.microsoft.com/office/powerpoint/2010/main" val="56957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16"/>
            <a:ext cx="12192000" cy="5404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2094" y="31988"/>
            <a:ext cx="5919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Bài hát </a:t>
            </a:r>
            <a:r>
              <a:rPr lang="vi-VN" sz="3600" dirty="0" smtClean="0">
                <a:solidFill>
                  <a:srgbClr val="FF0000"/>
                </a:solidFill>
              </a:rPr>
              <a:t> : </a:t>
            </a:r>
            <a:r>
              <a:rPr lang="vi-VN" sz="3600" dirty="0">
                <a:solidFill>
                  <a:srgbClr val="FF0000"/>
                </a:solidFill>
              </a:rPr>
              <a:t>Thương con mèo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2094" y="710307"/>
            <a:ext cx="4364054" cy="658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</a:rPr>
              <a:t>Tác </a:t>
            </a:r>
            <a:r>
              <a:rPr lang="vi-VN" sz="3600" i="1" dirty="0" smtClean="0">
                <a:solidFill>
                  <a:srgbClr val="FF0000"/>
                </a:solidFill>
              </a:rPr>
              <a:t>giả :  Huy </a:t>
            </a:r>
            <a:r>
              <a:rPr lang="vi-VN" sz="3600" i="1" dirty="0">
                <a:solidFill>
                  <a:srgbClr val="FF0000"/>
                </a:solidFill>
              </a:rPr>
              <a:t>Du</a:t>
            </a:r>
            <a:r>
              <a:rPr lang="en-US" sz="36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909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5339" y="2206564"/>
            <a:ext cx="3081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Trò chơi</a:t>
            </a:r>
            <a:r>
              <a:rPr lang="vi-V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6701" y="3705219"/>
            <a:ext cx="8322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Nghe giai điệu đoán tên bài hát </a:t>
            </a:r>
          </a:p>
        </p:txBody>
      </p:sp>
    </p:spTree>
    <p:extLst>
      <p:ext uri="{BB962C8B-B14F-4D97-AF65-F5344CB8AC3E}">
        <p14:creationId xmlns:p14="http://schemas.microsoft.com/office/powerpoint/2010/main" val="339582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0" y="-29029"/>
            <a:ext cx="12322629" cy="6995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418011"/>
            <a:ext cx="4986086" cy="3050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3808933"/>
            <a:ext cx="4978401" cy="2958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012"/>
            <a:ext cx="5268686" cy="3150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8933"/>
            <a:ext cx="5268686" cy="2958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0534" y="2736502"/>
            <a:ext cx="1610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gà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25" y="4156056"/>
            <a:ext cx="19326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 chó 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6670" y="1793882"/>
            <a:ext cx="21649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mèo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3767" y="3804468"/>
            <a:ext cx="1835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 vịt 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983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0"/>
            <a:ext cx="12772571" cy="709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110340"/>
            <a:ext cx="5297714" cy="3004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1" t="4728" r="6936"/>
          <a:stretch/>
        </p:blipFill>
        <p:spPr>
          <a:xfrm>
            <a:off x="3938420" y="4315397"/>
            <a:ext cx="4105649" cy="266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3" y="1157681"/>
            <a:ext cx="5544456" cy="29571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1753" y="360734"/>
            <a:ext cx="6673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Gà trống,mèo con và cún con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332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0" y="-29029"/>
            <a:ext cx="12322629" cy="6995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418011"/>
            <a:ext cx="4986086" cy="3050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3808933"/>
            <a:ext cx="4978401" cy="2958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012"/>
            <a:ext cx="5268686" cy="3150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8933"/>
            <a:ext cx="5268686" cy="2958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0534" y="2736502"/>
            <a:ext cx="1610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gà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25" y="4156056"/>
            <a:ext cx="19326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 chó 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6670" y="1793882"/>
            <a:ext cx="21649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mèo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3767" y="3804468"/>
            <a:ext cx="1835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 vịt 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6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4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4361" y="3448594"/>
            <a:ext cx="36797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CÂU ĐỐ 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82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0" y="-29029"/>
            <a:ext cx="12322629" cy="6995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418011"/>
            <a:ext cx="4986086" cy="3050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3808933"/>
            <a:ext cx="4978401" cy="2958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012"/>
            <a:ext cx="5268686" cy="3150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8933"/>
            <a:ext cx="5268686" cy="2958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0534" y="2736502"/>
            <a:ext cx="1610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gà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25" y="4156056"/>
            <a:ext cx="19326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 chó 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6670" y="1793882"/>
            <a:ext cx="21649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mèo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3767" y="3804468"/>
            <a:ext cx="1835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 vịt 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201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86"/>
            <a:ext cx="12192000" cy="57549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6179" y="179756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Một con vịt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646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0" y="-29029"/>
            <a:ext cx="12322629" cy="6995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418011"/>
            <a:ext cx="4986086" cy="3050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3808933"/>
            <a:ext cx="4978401" cy="2958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012"/>
            <a:ext cx="5268686" cy="3150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8933"/>
            <a:ext cx="5268686" cy="2958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0534" y="2736502"/>
            <a:ext cx="1610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gà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25" y="4156056"/>
            <a:ext cx="19326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 chó 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6670" y="1793882"/>
            <a:ext cx="21649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mèo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3767" y="3804468"/>
            <a:ext cx="1835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 vịt 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1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0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30"/>
            <a:ext cx="12192000" cy="58129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59450" y="8929"/>
            <a:ext cx="468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gà trống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0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6" y="5359618"/>
            <a:ext cx="2242576" cy="1589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80" y="5343870"/>
            <a:ext cx="2523565" cy="1621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44" y="5359617"/>
            <a:ext cx="2755800" cy="16055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7982" y="1832524"/>
            <a:ext cx="86693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Nghe hát: Gà trống, mèo con và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cún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con</a:t>
            </a:r>
          </a:p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Tác giả: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Nhạc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sỹ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Thế 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Vinh</a:t>
            </a:r>
          </a:p>
        </p:txBody>
      </p:sp>
    </p:spTree>
    <p:extLst>
      <p:ext uri="{BB962C8B-B14F-4D97-AF65-F5344CB8AC3E}">
        <p14:creationId xmlns:p14="http://schemas.microsoft.com/office/powerpoint/2010/main" val="24813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98345" y="2356636"/>
            <a:ext cx="83439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Các con vừa nghe hát bài hát gì?</a:t>
            </a:r>
          </a:p>
          <a:p>
            <a:endParaRPr lang="vi-VN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vi-V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Do ai sáng tác? 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42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3896" y="843677"/>
            <a:ext cx="83079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Chúng mình vừa nghe bài hát:</a:t>
            </a:r>
          </a:p>
          <a:p>
            <a:pPr>
              <a:lnSpc>
                <a:spcPct val="150000"/>
              </a:lnSpc>
            </a:pPr>
            <a:r>
              <a:rPr lang="vi-V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Gà trống mèo con và cún con </a:t>
            </a:r>
          </a:p>
          <a:p>
            <a:pPr>
              <a:lnSpc>
                <a:spcPct val="150000"/>
              </a:lnSpc>
            </a:pPr>
            <a:r>
              <a:rPr lang="vi-V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 nhạc sỹ Thế Vinh sáng tác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06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9613" y="2074558"/>
            <a:ext cx="11090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Hẹn gặp lại các con trong  giờ học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lần sau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7663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t="4810" r="2538" b="4812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2130" y="5365283"/>
            <a:ext cx="53825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gì tai thính mắt tinh</a:t>
            </a:r>
          </a:p>
          <a:p>
            <a:r>
              <a:rPr lang="vi-VN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Nấp trong bóng tối ngồi rình chuột qua?</a:t>
            </a:r>
          </a:p>
          <a:p>
            <a:pPr algn="just"/>
            <a:r>
              <a:rPr lang="vi-VN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</a:t>
            </a:r>
          </a:p>
          <a:p>
            <a:pPr algn="just"/>
            <a:r>
              <a:rPr lang="vi-VN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</a:t>
            </a:r>
            <a:r>
              <a:rPr lang="vi-VN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Là con gì?   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6903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0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EBE0"/>
              </a:clrFrom>
              <a:clrTo>
                <a:srgbClr val="F3EB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3" t="9632" r="17121" b="11396"/>
          <a:stretch/>
        </p:blipFill>
        <p:spPr>
          <a:xfrm>
            <a:off x="2850776" y="1600199"/>
            <a:ext cx="6683189" cy="42223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24848" y="398946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mèo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13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27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2451" y="1689470"/>
            <a:ext cx="5186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Các con vừa được nghe bài hát gì?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1153" y="5802328"/>
            <a:ext cx="3843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Ai là tác giả của bài hát ? </a:t>
            </a:r>
          </a:p>
        </p:txBody>
      </p:sp>
    </p:spTree>
    <p:extLst>
      <p:ext uri="{BB962C8B-B14F-4D97-AF65-F5344CB8AC3E}">
        <p14:creationId xmlns:p14="http://schemas.microsoft.com/office/powerpoint/2010/main" val="373612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9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16"/>
            <a:ext cx="12192000" cy="54043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62094" y="31988"/>
            <a:ext cx="5791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hát : Thương con mèo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1030" y="827314"/>
            <a:ext cx="4364054" cy="658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</a:rPr>
              <a:t>Tác giả:Huy Du</a:t>
            </a:r>
            <a:r>
              <a:rPr lang="en-US" sz="36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452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320" y="135601"/>
            <a:ext cx="10881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Bây giờ chúng mình hãy cùng cô hát bài hát này thật là hay nhé  </a:t>
            </a:r>
            <a:r>
              <a:rPr lang="vi-VN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3279" r="21356" b="9572"/>
          <a:stretch/>
        </p:blipFill>
        <p:spPr>
          <a:xfrm>
            <a:off x="0" y="855977"/>
            <a:ext cx="12192000" cy="60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3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4273" y="180809"/>
            <a:ext cx="5843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:</a:t>
            </a:r>
            <a:r>
              <a:rPr lang="vi-V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Thương </a:t>
            </a:r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 mèo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Tác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giả: Huy Du</a:t>
            </a:r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835"/>
            <a:ext cx="12191999" cy="54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367</Words>
  <Application>Microsoft Office PowerPoint</Application>
  <PresentationFormat>Widescreen</PresentationFormat>
  <Paragraphs>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184</cp:revision>
  <dcterms:created xsi:type="dcterms:W3CDTF">2021-11-21T06:42:34Z</dcterms:created>
  <dcterms:modified xsi:type="dcterms:W3CDTF">2024-10-27T09:46:15Z</dcterms:modified>
</cp:coreProperties>
</file>