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78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21/11/2024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08CAED-41C2-70A5-C9D3-78AE5A29C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0501" y="3590684"/>
            <a:ext cx="11430991" cy="55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None/>
            </a:pPr>
            <a:r>
              <a:rPr kumimoji="0" lang="en-US" altLang="en-US" b="1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LQVT: CHẮP </a:t>
            </a:r>
            <a:r>
              <a:rPr kumimoji="0" lang="en-US" altLang="en-US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GHÉP </a:t>
            </a:r>
            <a:r>
              <a:rPr kumimoji="0" lang="en-US" altLang="en-US" b="1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CÁC HÌNH THEO </a:t>
            </a:r>
            <a:r>
              <a:rPr kumimoji="0" lang="en-US" altLang="en-US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7956" y="2921067"/>
            <a:ext cx="7616079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None/>
            </a:pPr>
            <a:r>
              <a:rPr kumimoji="0" lang="en-US" altLang="en-US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3625822" y="47385"/>
            <a:ext cx="4940356" cy="96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LONG BIÊN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</a:t>
            </a:r>
            <a:r>
              <a:rPr kumimoji="0" lang="en-US" altLang="zh-CN" sz="20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NON VIỆT HƯNG</a:t>
            </a:r>
            <a:endParaRPr kumimoji="0" lang="en-US" altLang="zh-CN" sz="20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055DE7-AFFA-82C4-A3B4-38DBD5B33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735" y="1083520"/>
            <a:ext cx="1126529" cy="112652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F9A389A-48FD-F9BE-712D-5240AAC12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7745" y="4587909"/>
            <a:ext cx="453650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None/>
            </a:pPr>
            <a:r>
              <a:rPr kumimoji="0" lang="en-US" altLang="en-US" b="1">
                <a:solidFill>
                  <a:srgbClr val="00B050"/>
                </a:solidFill>
                <a:ea typeface="Segoe UI Black" panose="020B0A02040204020203" pitchFamily="34" charset="0"/>
                <a:cs typeface="Times New Roman" pitchFamily="18" charset="0"/>
              </a:rPr>
              <a:t>LỨA TUỔI: 3 - 4 TUỔI</a:t>
            </a:r>
            <a:endParaRPr kumimoji="0" lang="en-US" altLang="en-US" b="1" dirty="0">
              <a:solidFill>
                <a:srgbClr val="00B05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39617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103590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90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7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2783632" y="1916832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6554340" y="1916832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3292204" y="2261219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6146235" y="2284946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4460171" y="149298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63751" y="2968838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148934" y="326236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44072" y="326236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5411922" y="4612619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3071664" y="215503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5071214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417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4816798" y="2123572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2963652" y="18551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64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421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3683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7285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19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2963652" y="260648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550B71-0E79-0A36-77C0-3F4604FB27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2238348" y="1916832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</a:t>
            </a:r>
            <a:r>
              <a:rPr lang="vi-VN" sz="3600" b="1" kern="1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8EE7E0-FFDF-202C-6E84-0232F316E0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74650" y="118610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9695" y="3573016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C9DB20-EA36-F3C3-6400-F7E7A7DDFE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2309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3002" y="2123680"/>
            <a:ext cx="988599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</a:t>
            </a:r>
            <a:r>
              <a:rPr lang="vi-VN" sz="5500" b="1" kern="1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1:</a:t>
            </a:r>
            <a:endParaRPr lang="en-US" sz="5500" b="1" kern="1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lvl="0" algn="ctr"/>
            <a:r>
              <a:rPr lang="en-US" sz="5500" b="1" kern="1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55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55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55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11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7176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2567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032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D7DB74-DD9F-31D7-47D9-C6628761F3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63452" y="1916832"/>
            <a:ext cx="9865096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55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55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Dạy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55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777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23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744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92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738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38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632" y="270406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6384032" y="1412777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13887" y="2222499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3013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591341" y="1853641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4573965" y="1853641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Words>200</Words>
  <Application>Microsoft Office PowerPoint</Application>
  <PresentationFormat>Widescreen</PresentationFormat>
  <Paragraphs>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SimSun</vt:lpstr>
      <vt:lpstr>Arial</vt:lpstr>
      <vt:lpstr>Calibri</vt:lpstr>
      <vt:lpstr>Segoe UI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75</cp:revision>
  <dcterms:created xsi:type="dcterms:W3CDTF">2015-10-27T05:14:19Z</dcterms:created>
  <dcterms:modified xsi:type="dcterms:W3CDTF">2024-11-21T03:02:52Z</dcterms:modified>
</cp:coreProperties>
</file>