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1" r:id="rId11"/>
  </p:sldIdLst>
  <p:sldSz cx="18288000" cy="10287000"/>
  <p:notesSz cx="6858000" cy="9144000"/>
  <p:embeddedFontLst>
    <p:embeddedFont>
      <p:font typeface="DejaVu Serif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55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19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3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21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21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21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openxmlformats.org/officeDocument/2006/relationships/image" Target="../media/image17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24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17.svg"/><Relationship Id="rId34" Type="http://schemas.openxmlformats.org/officeDocument/2006/relationships/image" Target="../media/image44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33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24" Type="http://schemas.openxmlformats.org/officeDocument/2006/relationships/image" Target="../media/image14.png"/><Relationship Id="rId32" Type="http://schemas.openxmlformats.org/officeDocument/2006/relationships/image" Target="../media/image42.sv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3.svg"/><Relationship Id="rId28" Type="http://schemas.openxmlformats.org/officeDocument/2006/relationships/image" Target="../media/image38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31" Type="http://schemas.openxmlformats.org/officeDocument/2006/relationships/image" Target="../media/image22.pn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8.png"/><Relationship Id="rId27" Type="http://schemas.openxmlformats.org/officeDocument/2006/relationships/image" Target="../media/image20.png"/><Relationship Id="rId30" Type="http://schemas.openxmlformats.org/officeDocument/2006/relationships/image" Target="../media/image40.svg"/><Relationship Id="rId8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openxmlformats.org/officeDocument/2006/relationships/image" Target="../media/image17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24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=""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18287970" cy="10285077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=""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921596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33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33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HƯNG </a:t>
            </a:r>
            <a:endParaRPr lang="en-US" altLang="en-US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=""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48" y="3580683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6644916"/>
            <a:ext cx="813788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20">
            <a:extLst>
              <a:ext uri="{FF2B5EF4-FFF2-40B4-BE49-F238E27FC236}">
                <a16:creationId xmlns="" xmlns:a16="http://schemas.microsoft.com/office/drawing/2014/main" id="{3167E29B-7924-5F28-4EB9-2B7F38DCD45A}"/>
              </a:ext>
            </a:extLst>
          </p:cNvPr>
          <p:cNvSpPr>
            <a:spLocks/>
          </p:cNvSpPr>
          <p:nvPr/>
        </p:nvSpPr>
        <p:spPr bwMode="auto">
          <a:xfrm>
            <a:off x="4380932" y="4352075"/>
            <a:ext cx="9867332" cy="16836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sz="36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PHÁ 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EEC65DB0-EAC1-DA21-EBDD-971D7374D7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00" y="2036694"/>
            <a:ext cx="1529080" cy="15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=""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=""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3686177"/>
            <a:ext cx="7372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1905141"/>
            <a:ext cx="15150188" cy="6655981"/>
            <a:chOff x="0" y="0"/>
            <a:chExt cx="1801556" cy="7914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01556" cy="791483"/>
            </a:xfrm>
            <a:custGeom>
              <a:avLst/>
              <a:gdLst/>
              <a:ahLst/>
              <a:cxnLst/>
              <a:rect l="l" t="t" r="r" b="b"/>
              <a:pathLst>
                <a:path w="1801556" h="791483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743228" y="3843034"/>
            <a:ext cx="12479834" cy="185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8519"/>
              </a:lnSpc>
            </a:pP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“Em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là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thông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232572" y="693190"/>
            <a:ext cx="14576965" cy="8565110"/>
          </a:xfrm>
          <a:custGeom>
            <a:avLst/>
            <a:gdLst/>
            <a:ahLst/>
            <a:cxnLst/>
            <a:rect l="l" t="t" r="r" b="b"/>
            <a:pathLst>
              <a:path w="14576965" h="8565110">
                <a:moveTo>
                  <a:pt x="0" y="0"/>
                </a:moveTo>
                <a:lnTo>
                  <a:pt x="14576965" y="0"/>
                </a:lnTo>
                <a:lnTo>
                  <a:pt x="14576965" y="8565110"/>
                </a:lnTo>
                <a:lnTo>
                  <a:pt x="0" y="856511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5064" r="-7247" b="-64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725878"/>
            <a:ext cx="14380090" cy="6835245"/>
            <a:chOff x="0" y="0"/>
            <a:chExt cx="1709981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9981" cy="812800"/>
            </a:xfrm>
            <a:custGeom>
              <a:avLst/>
              <a:gdLst/>
              <a:ahLst/>
              <a:cxnLst/>
              <a:rect l="l" t="t" r="r" b="b"/>
              <a:pathLst>
                <a:path w="1709981" h="812800">
                  <a:moveTo>
                    <a:pt x="0" y="0"/>
                  </a:moveTo>
                  <a:lnTo>
                    <a:pt x="1709981" y="0"/>
                  </a:lnTo>
                  <a:lnTo>
                    <a:pt x="17099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0998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365734" y="2895073"/>
            <a:ext cx="14001820" cy="652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đứng ở đâu?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làm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dùng dụng cụ gì để chỉ đường cho người đi đường?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mặc trang phục màu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làm việc ở đâu?</a:t>
            </a:r>
          </a:p>
          <a:p>
            <a:pPr algn="ctr">
              <a:lnSpc>
                <a:spcPts val="7312"/>
              </a:lnSpc>
            </a:pPr>
            <a:endParaRPr lang="en-US" sz="5223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316286" y="817311"/>
            <a:ext cx="7276700" cy="8030952"/>
          </a:xfrm>
          <a:custGeom>
            <a:avLst/>
            <a:gdLst/>
            <a:ahLst/>
            <a:cxnLst/>
            <a:rect l="l" t="t" r="r" b="b"/>
            <a:pathLst>
              <a:path w="7276700" h="8030952">
                <a:moveTo>
                  <a:pt x="0" y="0"/>
                </a:moveTo>
                <a:lnTo>
                  <a:pt x="7276700" y="0"/>
                </a:lnTo>
                <a:lnTo>
                  <a:pt x="7276700" y="8030952"/>
                </a:lnTo>
                <a:lnTo>
                  <a:pt x="0" y="803095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2421" b="-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729532" y="8390101"/>
            <a:ext cx="1495826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Trang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phục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834546" y="630404"/>
            <a:ext cx="12618908" cy="7571345"/>
          </a:xfrm>
          <a:custGeom>
            <a:avLst/>
            <a:gdLst/>
            <a:ahLst/>
            <a:cxnLst/>
            <a:rect l="l" t="t" r="r" b="b"/>
            <a:pathLst>
              <a:path w="12618908" h="7571345">
                <a:moveTo>
                  <a:pt x="0" y="0"/>
                </a:moveTo>
                <a:lnTo>
                  <a:pt x="12618908" y="0"/>
                </a:lnTo>
                <a:lnTo>
                  <a:pt x="12618908" y="7571344"/>
                </a:lnTo>
                <a:lnTo>
                  <a:pt x="0" y="7571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867212" y="8390101"/>
            <a:ext cx="1627584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Dụng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cụ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hỗ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trợ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85348" y="1725878"/>
            <a:ext cx="12909848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624404" y="3424020"/>
            <a:ext cx="11625601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endParaRPr lang="en-US" sz="6456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1: "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Nối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874828"/>
            <a:ext cx="14822073" cy="6835245"/>
            <a:chOff x="0" y="0"/>
            <a:chExt cx="176253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62538" cy="812800"/>
            </a:xfrm>
            <a:custGeom>
              <a:avLst/>
              <a:gdLst/>
              <a:ahLst/>
              <a:cxnLst/>
              <a:rect l="l" t="t" r="r" b="b"/>
              <a:pathLst>
                <a:path w="1762538" h="812800">
                  <a:moveTo>
                    <a:pt x="0" y="0"/>
                  </a:moveTo>
                  <a:lnTo>
                    <a:pt x="1762538" y="0"/>
                  </a:lnTo>
                  <a:lnTo>
                    <a:pt x="17625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6253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2085464" y="1825627"/>
            <a:ext cx="2583728" cy="2490068"/>
          </a:xfrm>
          <a:custGeom>
            <a:avLst/>
            <a:gdLst/>
            <a:ahLst/>
            <a:cxnLst/>
            <a:rect l="l" t="t" r="r" b="b"/>
            <a:pathLst>
              <a:path w="2583728" h="2490068">
                <a:moveTo>
                  <a:pt x="0" y="0"/>
                </a:moveTo>
                <a:lnTo>
                  <a:pt x="2583729" y="0"/>
                </a:lnTo>
                <a:lnTo>
                  <a:pt x="2583729" y="2490069"/>
                </a:lnTo>
                <a:lnTo>
                  <a:pt x="0" y="249006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2336030" y="4702139"/>
            <a:ext cx="2119621" cy="2225324"/>
          </a:xfrm>
          <a:custGeom>
            <a:avLst/>
            <a:gdLst/>
            <a:ahLst/>
            <a:cxnLst/>
            <a:rect l="l" t="t" r="r" b="b"/>
            <a:pathLst>
              <a:path w="2119621" h="2225324">
                <a:moveTo>
                  <a:pt x="0" y="0"/>
                </a:moveTo>
                <a:lnTo>
                  <a:pt x="2119621" y="0"/>
                </a:lnTo>
                <a:lnTo>
                  <a:pt x="2119621" y="2225324"/>
                </a:lnTo>
                <a:lnTo>
                  <a:pt x="0" y="222532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3935024" y="1973882"/>
            <a:ext cx="2279865" cy="2788826"/>
          </a:xfrm>
          <a:custGeom>
            <a:avLst/>
            <a:gdLst/>
            <a:ahLst/>
            <a:cxnLst/>
            <a:rect l="l" t="t" r="r" b="b"/>
            <a:pathLst>
              <a:path w="2279865" h="2788826">
                <a:moveTo>
                  <a:pt x="0" y="0"/>
                </a:moveTo>
                <a:lnTo>
                  <a:pt x="2279866" y="0"/>
                </a:lnTo>
                <a:lnTo>
                  <a:pt x="2279866" y="2788826"/>
                </a:lnTo>
                <a:lnTo>
                  <a:pt x="0" y="278882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3935024" y="5311424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3" y="0"/>
                </a:lnTo>
                <a:lnTo>
                  <a:pt x="1928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525999" y="7255195"/>
            <a:ext cx="4341531" cy="1780028"/>
          </a:xfrm>
          <a:custGeom>
            <a:avLst/>
            <a:gdLst/>
            <a:ahLst/>
            <a:cxnLst/>
            <a:rect l="l" t="t" r="r" b="b"/>
            <a:pathLst>
              <a:path w="4341531" h="1780028">
                <a:moveTo>
                  <a:pt x="0" y="0"/>
                </a:moveTo>
                <a:lnTo>
                  <a:pt x="4341531" y="0"/>
                </a:lnTo>
                <a:lnTo>
                  <a:pt x="4341531" y="1780028"/>
                </a:lnTo>
                <a:lnTo>
                  <a:pt x="0" y="1780028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=""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34751" y="1725878"/>
            <a:ext cx="12096324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581986" y="3966889"/>
            <a:ext cx="13953413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2:"Ai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158</Words>
  <Application>Microsoft Office PowerPoint</Application>
  <PresentationFormat>Custom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DejaVu Serif Bold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KPXH</dc:title>
  <cp:lastModifiedBy>Techsi.vn</cp:lastModifiedBy>
  <cp:revision>4</cp:revision>
  <dcterms:created xsi:type="dcterms:W3CDTF">2006-08-16T00:00:00Z</dcterms:created>
  <dcterms:modified xsi:type="dcterms:W3CDTF">2024-11-21T03:11:27Z</dcterms:modified>
  <dc:identifier>DAF0CfUh3o8</dc:identifier>
</cp:coreProperties>
</file>