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96" r:id="rId3"/>
    <p:sldId id="308" r:id="rId4"/>
    <p:sldId id="263" r:id="rId5"/>
    <p:sldId id="297" r:id="rId6"/>
    <p:sldId id="266" r:id="rId7"/>
    <p:sldId id="264" r:id="rId8"/>
    <p:sldId id="299" r:id="rId9"/>
    <p:sldId id="298" r:id="rId10"/>
    <p:sldId id="278" r:id="rId11"/>
    <p:sldId id="300" r:id="rId12"/>
    <p:sldId id="293" r:id="rId13"/>
    <p:sldId id="262" r:id="rId14"/>
    <p:sldId id="261" r:id="rId15"/>
    <p:sldId id="260" r:id="rId16"/>
    <p:sldId id="267" r:id="rId17"/>
    <p:sldId id="295" r:id="rId18"/>
    <p:sldId id="301" r:id="rId19"/>
    <p:sldId id="277" r:id="rId20"/>
    <p:sldId id="259" r:id="rId21"/>
    <p:sldId id="258" r:id="rId22"/>
    <p:sldId id="257" r:id="rId23"/>
    <p:sldId id="272" r:id="rId24"/>
    <p:sldId id="273" r:id="rId25"/>
    <p:sldId id="302" r:id="rId26"/>
    <p:sldId id="306" r:id="rId27"/>
    <p:sldId id="303" r:id="rId28"/>
    <p:sldId id="304" r:id="rId29"/>
    <p:sldId id="305" r:id="rId30"/>
    <p:sldId id="294" r:id="rId31"/>
    <p:sldId id="307" r:id="rId32"/>
    <p:sldId id="279" r:id="rId33"/>
    <p:sldId id="275" r:id="rId34"/>
  </p:sldIdLst>
  <p:sldSz cx="9144000" cy="6858000" type="screen4x3"/>
  <p:notesSz cx="6858000" cy="9144000"/>
  <p:custShowLst>
    <p:custShow name="Custom Show 1" id="0">
      <p:sldLst>
        <p:sld r:id="rId16"/>
      </p:sldLst>
    </p:custShow>
  </p:custShow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FB69"/>
    <a:srgbClr val="80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817" autoAdjust="0"/>
  </p:normalViewPr>
  <p:slideViewPr>
    <p:cSldViewPr>
      <p:cViewPr varScale="1">
        <p:scale>
          <a:sx n="111" d="100"/>
          <a:sy n="111" d="100"/>
        </p:scale>
        <p:origin x="750" y="96"/>
      </p:cViewPr>
      <p:guideLst>
        <p:guide orient="horz" pos="2160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0"/>
      </p:cViewPr>
      <p:guideLst>
        <p:guide orient="horz" pos="288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9F07D-647A-45A6-A45E-3032ACAF10B9}" type="datetimeFigureOut">
              <a:rPr lang="vi-VN"/>
              <a:t>20/11/2024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C7A50D-97B7-4E8F-8F44-3C3CBA57085D}" type="slidenum">
              <a:rPr lang="vi-VN" altLang="en-US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949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0B5E88-9B10-4266-AE0F-6CE917F2D04B}" type="datetimeFigureOut">
              <a:rPr lang="vi-VN"/>
              <a:t>20/11/2024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5B5336-22A6-47B1-903A-FA4A9CBBEACB}" type="slidenum">
              <a:rPr lang="vi-VN" altLang="en-US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431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292FD57-EA91-4153-BADF-D9DB76AF20BE}" type="slidenum">
              <a:rPr lang="vi-VN" altLang="en-US"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292FD57-EA91-4153-BADF-D9DB76AF20BE}" type="slidenum">
              <a:rPr lang="vi-VN" altLang="en-US"/>
              <a:t>18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/>
              <a:t>20/11/2024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22325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727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1801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219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1509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5369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587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/>
              <a:t>20/11/2024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590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769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48504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0809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664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/>
              <a:t>20/11/2024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/>
              <a:t>20/11/2024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/>
              <a:t>20/11/2024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/>
              <a:t>20/11/2024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/>
              <a:t>20/11/2024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B01D9-578B-47DA-864D-87678B714DD1}" type="slidenum">
              <a:rPr lang="vi-VN" altLang="en-US"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B01D9-578B-47DA-864D-87678B714D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9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3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30.jp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9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../media/image23.pn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7.xml"/><Relationship Id="rId5" Type="http://schemas.openxmlformats.org/officeDocument/2006/relationships/image" Target="../media/image53.png"/><Relationship Id="rId10" Type="http://schemas.openxmlformats.org/officeDocument/2006/relationships/slide" Target="slide29.xml"/><Relationship Id="rId4" Type="http://schemas.openxmlformats.org/officeDocument/2006/relationships/slide" Target="slide26.xml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8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63.png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TRINH\GIAO%20AN%20DIEN%20TU\LAM%20QUEN%20CHU%20CAI%20E%20&#202;\LAM%20QUEN%20CHU%20CAI%20E%20E\NiemVuiGiaDinh.mp3" TargetMode="External"/><Relationship Id="rId1" Type="http://schemas.microsoft.com/office/2007/relationships/media" Target="file:///D:\TRINH\GIAO%20AN%20DIEN%20TU\LAM%20QUEN%20CHU%20CAI%20E%20&#202;\LAM%20QUEN%20CHU%20CAI%20E%20E\NiemVuiGiaDinh.mp3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4000" t="-11000" r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404" y="1843082"/>
            <a:ext cx="6984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ĩnh vực p</a:t>
            </a:r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55096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4800" b="1" cap="none" spc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48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cap="none" spc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800" b="1" cap="none" spc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- n</a:t>
            </a:r>
            <a:endParaRPr lang="en-US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11663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sz="20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32" y="793740"/>
            <a:ext cx="1080120" cy="1080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7684" y="3607256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(5-6 tuổi)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9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642637" y="339725"/>
            <a:ext cx="6654386" cy="240065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vi-VN" altLang="zh-CN" sz="50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mới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vi-VN" altLang="zh-CN" sz="5000" b="1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vi-VN" altLang="zh-CN" sz="5000" b="1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n-US" altLang="zh-CN" sz="5000" b="1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</a:t>
            </a:r>
            <a:r>
              <a:rPr lang="en-US" altLang="zh-CN" sz="5000" b="1" dirty="0" err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quen</a:t>
            </a:r>
            <a:r>
              <a:rPr lang="en-US" altLang="zh-CN" sz="5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altLang="zh-CN" sz="5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altLang="zh-CN" sz="5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842"/>
            <a:ext cx="9108504" cy="4263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7742" y="4295411"/>
            <a:ext cx="864852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r>
              <a:rPr lang="en-U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cam</a:t>
            </a:r>
            <a:endParaRPr lang="en-US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6" y="109678"/>
            <a:ext cx="12557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32" y="-261798"/>
            <a:ext cx="13223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04" y="548680"/>
            <a:ext cx="122555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34" y="473209"/>
            <a:ext cx="12255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252"/>
            <a:ext cx="12557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84" y="481152"/>
            <a:ext cx="16525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t="30865" r="29012" b="38270"/>
          <a:stretch/>
        </p:blipFill>
        <p:spPr bwMode="auto">
          <a:xfrm>
            <a:off x="7024010" y="593702"/>
            <a:ext cx="1734533" cy="12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6533E-6 L -0.00417 0.6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38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7636E-6 L -0.00556 0.688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4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9616E-6 L 0.0052 0.705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5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76706E-7 L -0.00087 0.648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2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43063" y="2143125"/>
            <a:ext cx="1357312" cy="3698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62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31909" r="29684" b="38340"/>
          <a:stretch/>
        </p:blipFill>
        <p:spPr bwMode="auto">
          <a:xfrm>
            <a:off x="2483768" y="1340768"/>
            <a:ext cx="5495827" cy="396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0" t="33676" r="63452" b="38835"/>
          <a:stretch/>
        </p:blipFill>
        <p:spPr bwMode="auto">
          <a:xfrm>
            <a:off x="2483768" y="1583711"/>
            <a:ext cx="936104" cy="366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32726" r="30100" b="38801"/>
          <a:stretch/>
        </p:blipFill>
        <p:spPr bwMode="auto">
          <a:xfrm>
            <a:off x="3419872" y="1452571"/>
            <a:ext cx="4496586" cy="37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470543"/>
            <a:ext cx="1071570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0" b="1" dirty="0">
                <a:solidFill>
                  <a:srgbClr val="FF0000"/>
                </a:solidFill>
                <a:latin typeface=".VnAvant" panose="020B7200000000000000" pitchFamily="34" charset="0"/>
                <a:cs typeface="Utsaah" panose="020B0604020202020204" pitchFamily="34" charset="0"/>
              </a:rPr>
              <a:t>m</a:t>
            </a:r>
          </a:p>
        </p:txBody>
      </p:sp>
      <p:pic>
        <p:nvPicPr>
          <p:cNvPr id="13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6776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32240" y="2708920"/>
            <a:ext cx="962025" cy="31421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b="1" dirty="0">
                <a:solidFill>
                  <a:srgbClr val="00B0F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0000" b="1" dirty="0">
              <a:latin typeface=".VnAvant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hu 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36671" r="4302" b="21590"/>
          <a:stretch/>
        </p:blipFill>
        <p:spPr bwMode="auto">
          <a:xfrm>
            <a:off x="3379593" y="3055593"/>
            <a:ext cx="2627784" cy="174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>
            <a:spLocks noGrp="1"/>
          </p:cNvSpPr>
          <p:nvPr>
            <p:ph idx="1"/>
          </p:nvPr>
        </p:nvSpPr>
        <p:spPr>
          <a:xfrm>
            <a:off x="2411760" y="2420888"/>
            <a:ext cx="4799712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quen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3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255" cy="4725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3431" y="4490266"/>
            <a:ext cx="676339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r>
              <a:rPr lang="en-U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na</a:t>
            </a:r>
            <a:endParaRPr lang="en-US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31392" r="33565" b="37216"/>
          <a:stretch/>
        </p:blipFill>
        <p:spPr bwMode="auto">
          <a:xfrm>
            <a:off x="971600" y="472761"/>
            <a:ext cx="1234911" cy="12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t="22598" r="33446" b="36270"/>
          <a:stretch/>
        </p:blipFill>
        <p:spPr bwMode="auto">
          <a:xfrm>
            <a:off x="2259110" y="137849"/>
            <a:ext cx="1197204" cy="16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32290" r="33257" b="28942"/>
          <a:stretch/>
        </p:blipFill>
        <p:spPr bwMode="auto">
          <a:xfrm>
            <a:off x="3456550" y="521541"/>
            <a:ext cx="1197204" cy="154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2" t="31274" r="34837" b="37452"/>
          <a:stretch/>
        </p:blipFill>
        <p:spPr bwMode="auto">
          <a:xfrm>
            <a:off x="5580112" y="472761"/>
            <a:ext cx="1046375" cy="124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31510" r="31846" b="36979"/>
          <a:stretch/>
        </p:blipFill>
        <p:spPr bwMode="auto">
          <a:xfrm>
            <a:off x="6626487" y="472761"/>
            <a:ext cx="1291473" cy="12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31334" r="34128" b="37331"/>
          <a:stretch/>
        </p:blipFill>
        <p:spPr bwMode="auto">
          <a:xfrm>
            <a:off x="5536001" y="459896"/>
            <a:ext cx="1134596" cy="125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2267E-6 L -0.00451 0.580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9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5649E-6 L -0.00399 0.57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8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53227E-6 L -0.00156 0.591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95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1" t="32969" r="35080" b="38552"/>
          <a:stretch/>
        </p:blipFill>
        <p:spPr bwMode="auto">
          <a:xfrm>
            <a:off x="3563888" y="1556792"/>
            <a:ext cx="3412504" cy="37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1" t="32592" r="35410" b="38693"/>
          <a:stretch/>
        </p:blipFill>
        <p:spPr bwMode="auto">
          <a:xfrm>
            <a:off x="4568871" y="1484784"/>
            <a:ext cx="2366128" cy="38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t="33323" r="56751" b="38623"/>
          <a:stretch/>
        </p:blipFill>
        <p:spPr bwMode="auto">
          <a:xfrm>
            <a:off x="3632767" y="1613353"/>
            <a:ext cx="936104" cy="374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53" y="2852936"/>
            <a:ext cx="69665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5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Hoạt động 1: </a:t>
            </a:r>
            <a:r>
              <a:rPr lang="en-US" altLang="zh-CN" sz="4500" b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Ổn </a:t>
            </a:r>
            <a:r>
              <a:rPr lang="en-US" altLang="zh-CN" sz="4500" b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định </a:t>
            </a:r>
            <a:endParaRPr lang="en-US" altLang="zh-CN" sz="4500" b="1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7" y="1143967"/>
            <a:ext cx="1466475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.VnAvant" panose="020B7200000000000000" pitchFamily="34" charset="0"/>
              </a:rPr>
              <a:t>n</a:t>
            </a:r>
            <a:endParaRPr lang="en-US" sz="2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2636912"/>
            <a:ext cx="208262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N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30276" r="15612" b="26425"/>
          <a:stretch/>
        </p:blipFill>
        <p:spPr bwMode="auto">
          <a:xfrm>
            <a:off x="3410927" y="3007913"/>
            <a:ext cx="2516957" cy="184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11760" y="186637"/>
            <a:ext cx="420020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 SÁNH</a:t>
            </a:r>
            <a:endParaRPr lang="vi-VN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17182" r="28007"/>
          <a:stretch/>
        </p:blipFill>
        <p:spPr>
          <a:xfrm>
            <a:off x="3851920" y="1109967"/>
            <a:ext cx="1696824" cy="567964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32442" r="29543" b="37880"/>
          <a:stretch/>
        </p:blipFill>
        <p:spPr bwMode="auto">
          <a:xfrm>
            <a:off x="111335" y="2014485"/>
            <a:ext cx="3393649" cy="23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t="32088" r="34756" b="38011"/>
          <a:stretch/>
        </p:blipFill>
        <p:spPr bwMode="auto">
          <a:xfrm>
            <a:off x="6444208" y="1988313"/>
            <a:ext cx="2073898" cy="23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 t="33620" r="63176" b="38468"/>
          <a:stretch/>
        </p:blipFill>
        <p:spPr bwMode="auto">
          <a:xfrm>
            <a:off x="179512" y="2111055"/>
            <a:ext cx="603315" cy="23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t="33619" r="56454" b="38468"/>
          <a:stretch/>
        </p:blipFill>
        <p:spPr bwMode="auto">
          <a:xfrm>
            <a:off x="6444208" y="2085185"/>
            <a:ext cx="673029" cy="223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3" t="32258" r="29775" b="38586"/>
          <a:stretch/>
        </p:blipFill>
        <p:spPr bwMode="auto">
          <a:xfrm>
            <a:off x="782827" y="1991143"/>
            <a:ext cx="2707398" cy="23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6" t="32288" r="35771" b="38139"/>
          <a:stretch/>
        </p:blipFill>
        <p:spPr bwMode="auto">
          <a:xfrm>
            <a:off x="7117237" y="1986965"/>
            <a:ext cx="1358660" cy="236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2267744" y="2204864"/>
            <a:ext cx="4681001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500" b="1" smtClean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65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Trò chơi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655046" y="691515"/>
            <a:ext cx="5630067" cy="163121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vi-VN" altLang="zh-CN" sz="50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r>
              <a:rPr lang="en-US" altLang="zh-CN" sz="50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0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altLang="zh-CN" sz="50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bí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ẩn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56" y="2975"/>
            <a:ext cx="4499992" cy="33005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9536" y="0"/>
            <a:ext cx="4643618" cy="33005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56" y="3329608"/>
            <a:ext cx="4510838" cy="35283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0382" y="3329608"/>
            <a:ext cx="4643618" cy="35283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24066" r="42620" b="37982"/>
          <a:stretch/>
        </p:blipFill>
        <p:spPr bwMode="auto">
          <a:xfrm>
            <a:off x="1790156" y="836712"/>
            <a:ext cx="772999" cy="202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t="24066" r="33575" b="37982"/>
          <a:stretch/>
        </p:blipFill>
        <p:spPr bwMode="auto">
          <a:xfrm>
            <a:off x="6156176" y="764704"/>
            <a:ext cx="1488421" cy="202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24066" r="34206" b="36746"/>
          <a:stretch/>
        </p:blipFill>
        <p:spPr bwMode="auto">
          <a:xfrm>
            <a:off x="1439516" y="4159855"/>
            <a:ext cx="1474280" cy="209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24066" r="34141" b="36344"/>
          <a:stretch/>
        </p:blipFill>
        <p:spPr bwMode="auto">
          <a:xfrm>
            <a:off x="5796136" y="4120645"/>
            <a:ext cx="1530047" cy="21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>
            <a:hlinkClick r:id="rId10" action="ppaction://hlinksldjump"/>
          </p:cNvPr>
          <p:cNvSpPr/>
          <p:nvPr/>
        </p:nvSpPr>
        <p:spPr>
          <a:xfrm>
            <a:off x="8604448" y="6252607"/>
            <a:ext cx="432048" cy="488761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57" y="5085184"/>
            <a:ext cx="53142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c©y</a:t>
            </a:r>
            <a:r>
              <a:rPr lang="en-US" sz="1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10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Ýa</a:t>
            </a:r>
            <a:endParaRPr lang="en-US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8676456" y="436510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4896544"/>
          </a:xfrm>
          <a:prstGeom prst="rect">
            <a:avLst/>
          </a:prstGeom>
        </p:spPr>
      </p:pic>
      <p:sp>
        <p:nvSpPr>
          <p:cNvPr id="6" name="Action Button: Return 5">
            <a:hlinkClick r:id="rId2" action="ppaction://hlinksldjump" highlightClick="1"/>
          </p:cNvPr>
          <p:cNvSpPr/>
          <p:nvPr/>
        </p:nvSpPr>
        <p:spPr>
          <a:xfrm>
            <a:off x="8702499" y="455175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9" y="15250"/>
            <a:ext cx="9144000" cy="48539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8"/>
          <a:stretch/>
        </p:blipFill>
        <p:spPr bwMode="auto">
          <a:xfrm>
            <a:off x="754745" y="4832716"/>
            <a:ext cx="7619771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ction Button: Return 9">
            <a:hlinkClick r:id="rId4" action="ppaction://hlinksldjump" highlightClick="1"/>
          </p:cNvPr>
          <p:cNvSpPr/>
          <p:nvPr/>
        </p:nvSpPr>
        <p:spPr>
          <a:xfrm>
            <a:off x="8679446" y="4378718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9"/>
            <a:ext cx="9140594" cy="4886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970" y="4797152"/>
            <a:ext cx="77588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r>
              <a:rPr lang="en-US" sz="1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©y</a:t>
            </a:r>
            <a:r>
              <a:rPr lang="en-US" sz="1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 </a:t>
            </a:r>
            <a:r>
              <a:rPr lang="en-US" sz="1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kh</a:t>
            </a:r>
            <a:r>
              <a:rPr lang="en-US" sz="1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ã</a:t>
            </a:r>
            <a:r>
              <a:rPr lang="en-US" sz="1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4" name="Action Button: Return 3">
            <a:hlinkClick r:id="rId3" action="ppaction://hlinksldjump" highlightClick="1"/>
          </p:cNvPr>
          <p:cNvSpPr/>
          <p:nvPr/>
        </p:nvSpPr>
        <p:spPr>
          <a:xfrm>
            <a:off x="8676456" y="436510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696" y="4797152"/>
            <a:ext cx="63434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r>
              <a:rPr lang="en-US" sz="1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©y</a:t>
            </a:r>
            <a:r>
              <a:rPr lang="en-US" sz="1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.VnAvant" panose="020B7200000000000000" pitchFamily="34" charset="0"/>
              </a:rPr>
              <a:t> </a:t>
            </a:r>
            <a:r>
              <a:rPr lang="en-US" sz="1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1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ho</a:t>
            </a:r>
            <a:endParaRPr lang="en-US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941167"/>
          </a:xfrm>
          <a:prstGeom prst="rect">
            <a:avLst/>
          </a:prstGeom>
        </p:spPr>
      </p:pic>
      <p:sp>
        <p:nvSpPr>
          <p:cNvPr id="5" name="Action Button: Return 4">
            <a:hlinkClick r:id="rId3" action="ppaction://hlinksldjump" highlightClick="1"/>
          </p:cNvPr>
          <p:cNvSpPr/>
          <p:nvPr/>
        </p:nvSpPr>
        <p:spPr>
          <a:xfrm>
            <a:off x="8676456" y="4365104"/>
            <a:ext cx="288032" cy="43204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-36512" y="219710"/>
            <a:ext cx="921668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</a:t>
            </a:r>
            <a:r>
              <a:rPr lang="en-US" altLang="zh-CN" sz="5400" b="1" smtClean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vi-VN" altLang="zh-CN" sz="5400" b="1" smtClean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altLang="zh-CN" sz="5400" b="1" smtClean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altLang="zh-CN" sz="54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Bánh xe quay</a:t>
            </a:r>
          </a:p>
        </p:txBody>
      </p:sp>
      <p:pic>
        <p:nvPicPr>
          <p:cNvPr id="5" name="Content Placeholder 4" descr="34e9d6788a5bc226ddd3d860f74c6ed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1585" y="1304290"/>
            <a:ext cx="452628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cây xanh- Bài hát cực hay cho thiếu nhi về môi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 bwMode="auto">
          <a:xfrm rot="20700273">
            <a:off x="1507399" y="248598"/>
            <a:ext cx="6781800" cy="6400800"/>
            <a:chOff x="919" y="298"/>
            <a:chExt cx="4272" cy="4032"/>
          </a:xfrm>
        </p:grpSpPr>
        <p:pic>
          <p:nvPicPr>
            <p:cNvPr id="1741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9" y="298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7" name="Group 25"/>
            <p:cNvGrpSpPr/>
            <p:nvPr/>
          </p:nvGrpSpPr>
          <p:grpSpPr bwMode="auto">
            <a:xfrm>
              <a:off x="1130" y="600"/>
              <a:ext cx="3357" cy="3495"/>
              <a:chOff x="1130" y="600"/>
              <a:chExt cx="3357" cy="3495"/>
            </a:xfrm>
          </p:grpSpPr>
          <p:sp>
            <p:nvSpPr>
              <p:cNvPr id="17418" name="Text Box 4"/>
              <p:cNvSpPr txBox="1">
                <a:spLocks noChangeArrowheads="1"/>
              </p:cNvSpPr>
              <p:nvPr/>
            </p:nvSpPr>
            <p:spPr bwMode="auto">
              <a:xfrm rot="19823569">
                <a:off x="1997" y="600"/>
                <a:ext cx="98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 err="1" smtClean="0">
                    <a:solidFill>
                      <a:srgbClr val="00CC00"/>
                    </a:solidFill>
                    <a:latin typeface="VNI-Avo" pitchFamily="2" charset="0"/>
                  </a:rPr>
                  <a:t>aâ</a:t>
                </a:r>
                <a:endParaRPr lang="en-US" altLang="en-US" sz="9600" b="1" dirty="0">
                  <a:solidFill>
                    <a:srgbClr val="00CC00"/>
                  </a:solidFill>
                  <a:latin typeface="VNI-Avo" pitchFamily="2" charset="0"/>
                </a:endParaRPr>
              </a:p>
            </p:txBody>
          </p:sp>
          <p:sp>
            <p:nvSpPr>
              <p:cNvPr id="17419" name="Text Box 5"/>
              <p:cNvSpPr txBox="1">
                <a:spLocks noChangeArrowheads="1"/>
              </p:cNvSpPr>
              <p:nvPr/>
            </p:nvSpPr>
            <p:spPr bwMode="auto">
              <a:xfrm rot="17736068">
                <a:off x="1473" y="1384"/>
                <a:ext cx="81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VNI-Avo" pitchFamily="2" charset="0"/>
                  </a:rPr>
                  <a:t>n</a:t>
                </a:r>
                <a:endParaRPr lang="en-US" altLang="en-US" sz="9600" b="1" dirty="0">
                  <a:solidFill>
                    <a:srgbClr val="6600CC"/>
                  </a:solidFill>
                  <a:latin typeface="VNI-Avo" pitchFamily="2" charset="0"/>
                </a:endParaRPr>
              </a:p>
            </p:txBody>
          </p:sp>
          <p:sp>
            <p:nvSpPr>
              <p:cNvPr id="17420" name="Text Box 6"/>
              <p:cNvSpPr txBox="1">
                <a:spLocks noChangeArrowheads="1"/>
              </p:cNvSpPr>
              <p:nvPr/>
            </p:nvSpPr>
            <p:spPr bwMode="auto">
              <a:xfrm rot="-6207107">
                <a:off x="1178" y="2302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9600" b="1">
                    <a:solidFill>
                      <a:prstClr val="black"/>
                    </a:solidFill>
                    <a:latin typeface="VNI-Avo" pitchFamily="2" charset="0"/>
                  </a:rPr>
                  <a:t>e</a:t>
                </a:r>
                <a:endParaRPr lang="vi-VN" altLang="en-US" sz="96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7421" name="Text Box 7"/>
              <p:cNvSpPr txBox="1">
                <a:spLocks noChangeArrowheads="1"/>
              </p:cNvSpPr>
              <p:nvPr/>
            </p:nvSpPr>
            <p:spPr bwMode="auto">
              <a:xfrm rot="4762575">
                <a:off x="3515" y="1478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VNI-Avo" pitchFamily="2" charset="0"/>
                  </a:rPr>
                  <a:t>m</a:t>
                </a:r>
                <a:endParaRPr lang="en-US" altLang="en-US" sz="9600" b="1" dirty="0">
                  <a:solidFill>
                    <a:srgbClr val="00CC00"/>
                  </a:solidFill>
                  <a:latin typeface="VNI-Avo" pitchFamily="2" charset="0"/>
                </a:endParaRPr>
              </a:p>
            </p:txBody>
          </p:sp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 rot="709978">
                <a:off x="2812" y="865"/>
                <a:ext cx="717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 smtClean="0">
                    <a:solidFill>
                      <a:srgbClr val="0066FF"/>
                    </a:solidFill>
                    <a:latin typeface="VNI-Avo" pitchFamily="2" charset="0"/>
                  </a:rPr>
                  <a:t>m</a:t>
                </a:r>
                <a:endParaRPr lang="en-US" altLang="en-US" sz="9600" b="1" dirty="0">
                  <a:solidFill>
                    <a:srgbClr val="0066FF"/>
                  </a:solidFill>
                  <a:latin typeface="VNI-Avo" pitchFamily="2" charset="0"/>
                </a:endParaRP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561" y="2531"/>
                <a:ext cx="872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>
                    <a:solidFill>
                      <a:prstClr val="black"/>
                    </a:solidFill>
                    <a:latin typeface="VNI-Avo" pitchFamily="2" charset="0"/>
                  </a:rPr>
                  <a:t>eâ</a:t>
                </a:r>
                <a:endParaRPr lang="vi-VN" altLang="en-US" sz="96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7424" name="Text Box 10"/>
              <p:cNvSpPr txBox="1">
                <a:spLocks noChangeArrowheads="1"/>
              </p:cNvSpPr>
              <p:nvPr/>
            </p:nvSpPr>
            <p:spPr bwMode="auto">
              <a:xfrm rot="11757775">
                <a:off x="1882" y="2774"/>
                <a:ext cx="711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 dirty="0" smtClean="0">
                    <a:solidFill>
                      <a:prstClr val="black"/>
                    </a:solidFill>
                    <a:latin typeface=".VnAvant" panose="020B7200000000000000" pitchFamily="34" charset="0"/>
                  </a:rPr>
                  <a:t>t</a:t>
                </a:r>
                <a:endParaRPr lang="vi-VN" altLang="en-US" sz="9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52" y="3106"/>
                <a:ext cx="769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 smtClean="0">
                    <a:solidFill>
                      <a:srgbClr val="FF3300"/>
                    </a:solidFill>
                    <a:latin typeface="VNI-Avo" pitchFamily="2" charset="0"/>
                  </a:rPr>
                  <a:t>c</a:t>
                </a:r>
                <a:endParaRPr lang="en-US" altLang="en-US" sz="9600" b="1" dirty="0">
                  <a:solidFill>
                    <a:srgbClr val="FF3300"/>
                  </a:solidFill>
                  <a:latin typeface="VNI-Avo" pitchFamily="2" charset="0"/>
                </a:endParaRPr>
              </a:p>
            </p:txBody>
          </p:sp>
        </p:grpSp>
      </p:grpSp>
      <p:sp>
        <p:nvSpPr>
          <p:cNvPr id="50" name="Flowchart: Decision 49"/>
          <p:cNvSpPr/>
          <p:nvPr/>
        </p:nvSpPr>
        <p:spPr>
          <a:xfrm rot="5400000">
            <a:off x="3956050" y="401638"/>
            <a:ext cx="1258888" cy="455612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4286250" y="0"/>
            <a:ext cx="571500" cy="6429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1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2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2609" y="116632"/>
            <a:ext cx="8752589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err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altLang="zh-CN" sz="5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vi-VN" altLang="zh-CN" sz="5000" b="1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r>
              <a:rPr lang="en-US" altLang="zh-CN" sz="5000" b="1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altLang="zh-CN" sz="5000" b="1" dirty="0" err="1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Cây</a:t>
            </a:r>
            <a:r>
              <a:rPr lang="en-US" altLang="zh-CN" sz="5000" b="1" dirty="0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altLang="zh-CN" sz="5000" b="1" dirty="0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quả</a:t>
            </a:r>
            <a:r>
              <a:rPr lang="en-US" altLang="zh-CN" sz="5000" b="1" dirty="0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nấy</a:t>
            </a:r>
            <a:endParaRPr lang="en-US" altLang="zh-CN" sz="5000" b="1" dirty="0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9" y="1394910"/>
            <a:ext cx="4735580" cy="5427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4910"/>
            <a:ext cx="4486603" cy="5427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2852936"/>
            <a:ext cx="17235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n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2967334"/>
            <a:ext cx="259558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.VnAvant" panose="020B7200000000000000" pitchFamily="34" charset="0"/>
              </a:rPr>
              <a:t>m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iemVuiGiaDi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8648" y="3240088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four-kids-waving-hands-vector-15093469"/>
          <p:cNvPicPr>
            <a:picLocks noGrp="1" noChangeAspect="1"/>
          </p:cNvPicPr>
          <p:nvPr>
            <p:ph idx="1"/>
          </p:nvPr>
        </p:nvPicPr>
        <p:blipFill>
          <a:blip r:embed="rId5"/>
          <a:srcRect b="9877"/>
          <a:stretch>
            <a:fillRect/>
          </a:stretch>
        </p:blipFill>
        <p:spPr>
          <a:xfrm>
            <a:off x="0" y="214630"/>
            <a:ext cx="9144000" cy="642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09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9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8"/>
            <a:ext cx="9144000" cy="6826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114</Words>
  <Application>Microsoft Office PowerPoint</Application>
  <PresentationFormat>On-screen Show (4:3)</PresentationFormat>
  <Paragraphs>37</Paragraphs>
  <Slides>32</Slides>
  <Notes>2</Notes>
  <HiddenSlides>0</HiddenSlides>
  <MMClips>8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43" baseType="lpstr">
      <vt:lpstr>宋体</vt:lpstr>
      <vt:lpstr>.VnAvant</vt:lpstr>
      <vt:lpstr>Arial</vt:lpstr>
      <vt:lpstr>Calibri</vt:lpstr>
      <vt:lpstr>Century Gothic</vt:lpstr>
      <vt:lpstr>Times New Roman</vt:lpstr>
      <vt:lpstr>Utsaah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</dc:creator>
  <cp:lastModifiedBy>HP</cp:lastModifiedBy>
  <cp:revision>200</cp:revision>
  <dcterms:created xsi:type="dcterms:W3CDTF">2016-12-17T05:13:00Z</dcterms:created>
  <dcterms:modified xsi:type="dcterms:W3CDTF">2024-11-20T16:14:31Z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