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63" r:id="rId3"/>
    <p:sldId id="261" r:id="rId4"/>
    <p:sldId id="264" r:id="rId5"/>
    <p:sldId id="280" r:id="rId6"/>
    <p:sldId id="298" r:id="rId7"/>
    <p:sldId id="296" r:id="rId8"/>
    <p:sldId id="267" r:id="rId9"/>
    <p:sldId id="286" r:id="rId10"/>
    <p:sldId id="288" r:id="rId11"/>
    <p:sldId id="29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8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0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3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2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73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20/11/2024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20/11/2024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6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20/11/2024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07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20/11/2024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2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20/11/2024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5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B50F-0B4D-462E-87C8-8A4E6AA15ABC}" type="datetimeFigureOut">
              <a:rPr lang="en-US" smtClean="0"/>
              <a:t>20/11/2024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6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0B50F-0B4D-462E-87C8-8A4E6AA15ABC}" type="datetimeFigureOut">
              <a:rPr lang="en-US" smtClean="0"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8049B-3AA9-4A0D-AFBE-F67889DB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71600" y="2879678"/>
            <a:ext cx="944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endParaRPr lang="en-US" sz="2800" b="1" u="sng" dirty="0">
              <a:solidFill>
                <a:srgbClr val="002060"/>
              </a:solidFill>
              <a:latin typeface="UVN Giong Song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8FC46-2594-CAB0-1623-D975A81AC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1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F54CAD-1F7C-7781-3444-0352BA67D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4" y="0"/>
            <a:ext cx="12199264" cy="6858000"/>
          </a:xfrm>
          <a:prstGeom prst="rect">
            <a:avLst/>
          </a:prstGeom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108520" y="914345"/>
            <a:ext cx="87369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40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vi-VN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tranh, </a:t>
            </a: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ego</a:t>
            </a:r>
            <a:r>
              <a:rPr lang="vi-VN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 chì</a:t>
            </a: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 </a:t>
            </a:r>
            <a:r>
              <a:rPr lang="vi-VN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chơi xong cất ở đâu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7831" name="Group 7"/>
          <p:cNvGrpSpPr>
            <a:grpSpLocks/>
          </p:cNvGrpSpPr>
          <p:nvPr/>
        </p:nvGrpSpPr>
        <p:grpSpPr bwMode="auto">
          <a:xfrm>
            <a:off x="1021605" y="4575724"/>
            <a:ext cx="1890880" cy="983386"/>
            <a:chOff x="996" y="2449"/>
            <a:chExt cx="1018" cy="772"/>
          </a:xfrm>
        </p:grpSpPr>
        <p:sp>
          <p:nvSpPr>
            <p:cNvPr id="77833" name="AutoShape 9"/>
            <p:cNvSpPr>
              <a:spLocks noChangeArrowheads="1"/>
            </p:cNvSpPr>
            <p:nvPr/>
          </p:nvSpPr>
          <p:spPr bwMode="gray">
            <a:xfrm>
              <a:off x="1096" y="2449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7834" name="Text Box 10"/>
            <p:cNvSpPr txBox="1">
              <a:spLocks noChangeArrowheads="1"/>
            </p:cNvSpPr>
            <p:nvPr/>
          </p:nvSpPr>
          <p:spPr bwMode="gray">
            <a:xfrm>
              <a:off x="996" y="2472"/>
              <a:ext cx="1018" cy="7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grpSp>
        <p:nvGrpSpPr>
          <p:cNvPr id="77836" name="Group 12"/>
          <p:cNvGrpSpPr>
            <a:grpSpLocks/>
          </p:cNvGrpSpPr>
          <p:nvPr/>
        </p:nvGrpSpPr>
        <p:grpSpPr bwMode="auto">
          <a:xfrm>
            <a:off x="4099808" y="2408052"/>
            <a:ext cx="3933616" cy="1648416"/>
            <a:chOff x="912" y="2592"/>
            <a:chExt cx="3072" cy="960"/>
          </a:xfrm>
          <a:solidFill>
            <a:srgbClr val="FFFF00"/>
          </a:solidFill>
        </p:grpSpPr>
        <p:sp>
          <p:nvSpPr>
            <p:cNvPr id="35889" name="Oval 13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9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4474986" y="46482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Sách để </a:t>
            </a:r>
            <a:r>
              <a:rPr lang="vi-VN" altLang="en-US" sz="3200" b="1">
                <a:solidFill>
                  <a:srgbClr val="FF1D1D"/>
                </a:solidFill>
                <a:latin typeface="+mj-lt"/>
              </a:rPr>
              <a:t>trên kệ, </a:t>
            </a:r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lego cất vào hộp,</a:t>
            </a:r>
          </a:p>
          <a:p>
            <a:pPr algn="ctr" eaLnBrk="1" hangingPunct="1"/>
            <a:r>
              <a:rPr lang="en-US" altLang="en-US" sz="32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3200" b="1">
                <a:solidFill>
                  <a:srgbClr val="FF1D1D"/>
                </a:solidFill>
                <a:latin typeface="+mj-lt"/>
              </a:rPr>
              <a:t>út </a:t>
            </a:r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cho vào hộp bút để trên bàn học </a:t>
            </a:r>
            <a:endParaRPr lang="en-US" altLang="en-US" sz="3200" b="1" dirty="0">
              <a:solidFill>
                <a:srgbClr val="FF1D1D"/>
              </a:solidFill>
              <a:latin typeface="+mj-lt"/>
            </a:endParaRPr>
          </a:p>
        </p:txBody>
      </p:sp>
      <p:pic>
        <p:nvPicPr>
          <p:cNvPr id="35849" name="Picture 16" descr="daisy_button_pink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18" y="5559110"/>
            <a:ext cx="1263025" cy="126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41" name="WordArt 17" descr="Weave"/>
          <p:cNvSpPr>
            <a:spLocks noChangeArrowheads="1" noChangeShapeType="1" noTextEdit="1"/>
          </p:cNvSpPr>
          <p:nvPr/>
        </p:nvSpPr>
        <p:spPr bwMode="auto">
          <a:xfrm>
            <a:off x="6012346" y="5866772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77842" name="WordArt 18" descr="Weave"/>
          <p:cNvSpPr>
            <a:spLocks noChangeArrowheads="1" noChangeShapeType="1" noTextEdit="1"/>
          </p:cNvSpPr>
          <p:nvPr/>
        </p:nvSpPr>
        <p:spPr bwMode="auto">
          <a:xfrm>
            <a:off x="5913394" y="5832079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77843" name="WordArt 19" descr="Weave"/>
          <p:cNvSpPr>
            <a:spLocks noChangeArrowheads="1" noChangeShapeType="1" noTextEdit="1"/>
          </p:cNvSpPr>
          <p:nvPr/>
        </p:nvSpPr>
        <p:spPr bwMode="auto">
          <a:xfrm>
            <a:off x="5996130" y="5830907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77844" name="WordArt 20" descr="Weave"/>
          <p:cNvSpPr>
            <a:spLocks noChangeArrowheads="1" noChangeShapeType="1" noTextEdit="1"/>
          </p:cNvSpPr>
          <p:nvPr/>
        </p:nvSpPr>
        <p:spPr bwMode="auto">
          <a:xfrm>
            <a:off x="6004238" y="5849346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77845" name="WordArt 21" descr="Weave"/>
          <p:cNvSpPr>
            <a:spLocks noChangeArrowheads="1" noChangeShapeType="1" noTextEdit="1"/>
          </p:cNvSpPr>
          <p:nvPr/>
        </p:nvSpPr>
        <p:spPr bwMode="auto">
          <a:xfrm>
            <a:off x="5996130" y="5895084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77846" name="WordArt 22" descr="Weave"/>
          <p:cNvSpPr>
            <a:spLocks noChangeArrowheads="1" noChangeShapeType="1" noTextEdit="1"/>
          </p:cNvSpPr>
          <p:nvPr/>
        </p:nvSpPr>
        <p:spPr bwMode="auto">
          <a:xfrm>
            <a:off x="6015477" y="5879032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77847" name="WordArt 23" descr="Weave"/>
          <p:cNvSpPr>
            <a:spLocks noChangeArrowheads="1" noChangeShapeType="1" noTextEdit="1"/>
          </p:cNvSpPr>
          <p:nvPr/>
        </p:nvSpPr>
        <p:spPr bwMode="auto">
          <a:xfrm>
            <a:off x="6021264" y="5829735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77848" name="WordArt 24" descr="Weave"/>
          <p:cNvSpPr>
            <a:spLocks noChangeArrowheads="1" noChangeShapeType="1" noTextEdit="1"/>
          </p:cNvSpPr>
          <p:nvPr/>
        </p:nvSpPr>
        <p:spPr bwMode="auto">
          <a:xfrm>
            <a:off x="6097085" y="5913017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77849" name="WordArt 25" descr="Weave"/>
          <p:cNvSpPr>
            <a:spLocks noChangeArrowheads="1" noChangeShapeType="1" noTextEdit="1"/>
          </p:cNvSpPr>
          <p:nvPr/>
        </p:nvSpPr>
        <p:spPr bwMode="auto">
          <a:xfrm>
            <a:off x="6088736" y="5871796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77850" name="WordArt 26" descr="Weave"/>
          <p:cNvSpPr>
            <a:spLocks noChangeArrowheads="1" noChangeShapeType="1" noTextEdit="1"/>
          </p:cNvSpPr>
          <p:nvPr/>
        </p:nvSpPr>
        <p:spPr bwMode="auto">
          <a:xfrm>
            <a:off x="6064621" y="5905781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77851" name="WordArt 27" descr="Weave"/>
          <p:cNvSpPr>
            <a:spLocks noChangeArrowheads="1" noChangeShapeType="1" noTextEdit="1"/>
          </p:cNvSpPr>
          <p:nvPr/>
        </p:nvSpPr>
        <p:spPr bwMode="auto">
          <a:xfrm>
            <a:off x="5980866" y="5892147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97616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500"/>
                            </p:stCondLst>
                            <p:childTnLst>
                              <p:par>
                                <p:cTn id="9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7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8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9" grpId="0"/>
      <p:bldP spid="77841" grpId="0" animBg="1"/>
      <p:bldP spid="77842" grpId="0" animBg="1"/>
      <p:bldP spid="77842" grpId="1" animBg="1"/>
      <p:bldP spid="77843" grpId="0" animBg="1"/>
      <p:bldP spid="77843" grpId="1" animBg="1"/>
      <p:bldP spid="77844" grpId="0" animBg="1"/>
      <p:bldP spid="77844" grpId="1" animBg="1"/>
      <p:bldP spid="77845" grpId="0" animBg="1"/>
      <p:bldP spid="77845" grpId="1" animBg="1"/>
      <p:bldP spid="77846" grpId="0" animBg="1"/>
      <p:bldP spid="77846" grpId="1" animBg="1"/>
      <p:bldP spid="77847" grpId="0" animBg="1"/>
      <p:bldP spid="77847" grpId="1" animBg="1"/>
      <p:bldP spid="77848" grpId="0" animBg="1"/>
      <p:bldP spid="77848" grpId="1" animBg="1"/>
      <p:bldP spid="77849" grpId="0" animBg="1"/>
      <p:bldP spid="77849" grpId="1" animBg="1"/>
      <p:bldP spid="77850" grpId="0" animBg="1"/>
      <p:bldP spid="77850" grpId="1" animBg="1"/>
      <p:bldP spid="778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C93E90-ACF5-39E6-F299-18ECA060F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066800" y="1087216"/>
            <a:ext cx="10058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40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vi-VN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sẽ làm gì sau khi chơi xong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77831" name="Group 7"/>
          <p:cNvGrpSpPr>
            <a:grpSpLocks/>
          </p:cNvGrpSpPr>
          <p:nvPr/>
        </p:nvGrpSpPr>
        <p:grpSpPr bwMode="auto">
          <a:xfrm>
            <a:off x="1562706" y="4454681"/>
            <a:ext cx="1294447" cy="954201"/>
            <a:chOff x="594" y="3730"/>
            <a:chExt cx="906" cy="935"/>
          </a:xfrm>
        </p:grpSpPr>
        <p:sp>
          <p:nvSpPr>
            <p:cNvPr id="77833" name="AutoShape 9"/>
            <p:cNvSpPr>
              <a:spLocks noChangeArrowheads="1"/>
            </p:cNvSpPr>
            <p:nvPr/>
          </p:nvSpPr>
          <p:spPr bwMode="gray">
            <a:xfrm>
              <a:off x="599" y="3730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7834" name="Text Box 10"/>
            <p:cNvSpPr txBox="1">
              <a:spLocks noChangeArrowheads="1"/>
            </p:cNvSpPr>
            <p:nvPr/>
          </p:nvSpPr>
          <p:spPr bwMode="gray">
            <a:xfrm>
              <a:off x="594" y="3730"/>
              <a:ext cx="906" cy="9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77835" name="Oval 11"/>
          <p:cNvSpPr>
            <a:spLocks noChangeArrowheads="1"/>
          </p:cNvSpPr>
          <p:nvPr/>
        </p:nvSpPr>
        <p:spPr bwMode="auto">
          <a:xfrm>
            <a:off x="8976320" y="4760331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>
                <a:solidFill>
                  <a:srgbClr val="FF0000"/>
                </a:solidFill>
              </a:rPr>
              <a:t>Đáp án</a:t>
            </a:r>
          </a:p>
        </p:txBody>
      </p:sp>
      <p:grpSp>
        <p:nvGrpSpPr>
          <p:cNvPr id="77836" name="Group 12"/>
          <p:cNvGrpSpPr>
            <a:grpSpLocks/>
          </p:cNvGrpSpPr>
          <p:nvPr/>
        </p:nvGrpSpPr>
        <p:grpSpPr bwMode="auto">
          <a:xfrm>
            <a:off x="4314505" y="2176102"/>
            <a:ext cx="3562990" cy="1644308"/>
            <a:chOff x="912" y="2592"/>
            <a:chExt cx="3072" cy="960"/>
          </a:xfrm>
          <a:solidFill>
            <a:srgbClr val="FFFF00"/>
          </a:solidFill>
        </p:grpSpPr>
        <p:sp>
          <p:nvSpPr>
            <p:cNvPr id="35889" name="Oval 13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9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2987959" y="4391425"/>
            <a:ext cx="6174327" cy="87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Cất đồ dùng đồ chơi gọn gàng </a:t>
            </a:r>
          </a:p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đúng nơi quy định</a:t>
            </a:r>
            <a:endParaRPr lang="en-US" altLang="en-US" sz="3200" b="1" dirty="0">
              <a:solidFill>
                <a:srgbClr val="FF1D1D"/>
              </a:solidFill>
              <a:latin typeface="+mj-lt"/>
            </a:endParaRPr>
          </a:p>
        </p:txBody>
      </p:sp>
      <p:pic>
        <p:nvPicPr>
          <p:cNvPr id="35849" name="Picture 16" descr="daisy_button_pink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17" y="5539497"/>
            <a:ext cx="1236924" cy="123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41" name="WordArt 17" descr="Weave"/>
          <p:cNvSpPr>
            <a:spLocks noChangeArrowheads="1" noChangeShapeType="1" noTextEdit="1"/>
          </p:cNvSpPr>
          <p:nvPr/>
        </p:nvSpPr>
        <p:spPr bwMode="auto">
          <a:xfrm>
            <a:off x="5895331" y="5853682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77842" name="WordArt 18" descr="Weave"/>
          <p:cNvSpPr>
            <a:spLocks noChangeArrowheads="1" noChangeShapeType="1" noTextEdit="1"/>
          </p:cNvSpPr>
          <p:nvPr/>
        </p:nvSpPr>
        <p:spPr bwMode="auto">
          <a:xfrm>
            <a:off x="5824540" y="5834109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77843" name="WordArt 19" descr="Weave"/>
          <p:cNvSpPr>
            <a:spLocks noChangeArrowheads="1" noChangeShapeType="1" noTextEdit="1"/>
          </p:cNvSpPr>
          <p:nvPr/>
        </p:nvSpPr>
        <p:spPr bwMode="auto">
          <a:xfrm>
            <a:off x="5895331" y="5836434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77844" name="WordArt 20" descr="Weave"/>
          <p:cNvSpPr>
            <a:spLocks noChangeArrowheads="1" noChangeShapeType="1" noTextEdit="1"/>
          </p:cNvSpPr>
          <p:nvPr/>
        </p:nvSpPr>
        <p:spPr bwMode="auto">
          <a:xfrm>
            <a:off x="5894122" y="5806034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77845" name="WordArt 21" descr="Weave"/>
          <p:cNvSpPr>
            <a:spLocks noChangeArrowheads="1" noChangeShapeType="1" noTextEdit="1"/>
          </p:cNvSpPr>
          <p:nvPr/>
        </p:nvSpPr>
        <p:spPr bwMode="auto">
          <a:xfrm>
            <a:off x="5859331" y="5833108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77846" name="WordArt 22" descr="Weave"/>
          <p:cNvSpPr>
            <a:spLocks noChangeArrowheads="1" noChangeShapeType="1" noTextEdit="1"/>
          </p:cNvSpPr>
          <p:nvPr/>
        </p:nvSpPr>
        <p:spPr bwMode="auto">
          <a:xfrm>
            <a:off x="5907170" y="5833108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77847" name="WordArt 23" descr="Weave"/>
          <p:cNvSpPr>
            <a:spLocks noChangeArrowheads="1" noChangeShapeType="1" noTextEdit="1"/>
          </p:cNvSpPr>
          <p:nvPr/>
        </p:nvSpPr>
        <p:spPr bwMode="auto">
          <a:xfrm>
            <a:off x="5916012" y="5836434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77848" name="WordArt 24" descr="Weave"/>
          <p:cNvSpPr>
            <a:spLocks noChangeArrowheads="1" noChangeShapeType="1" noTextEdit="1"/>
          </p:cNvSpPr>
          <p:nvPr/>
        </p:nvSpPr>
        <p:spPr bwMode="auto">
          <a:xfrm>
            <a:off x="5935531" y="583976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77849" name="WordArt 25" descr="Weave"/>
          <p:cNvSpPr>
            <a:spLocks noChangeArrowheads="1" noChangeShapeType="1" noTextEdit="1"/>
          </p:cNvSpPr>
          <p:nvPr/>
        </p:nvSpPr>
        <p:spPr bwMode="auto">
          <a:xfrm>
            <a:off x="5937947" y="5867469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77850" name="WordArt 26" descr="Weave"/>
          <p:cNvSpPr>
            <a:spLocks noChangeArrowheads="1" noChangeShapeType="1" noTextEdit="1"/>
          </p:cNvSpPr>
          <p:nvPr/>
        </p:nvSpPr>
        <p:spPr bwMode="auto">
          <a:xfrm>
            <a:off x="5957162" y="5837217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77851" name="WordArt 27" descr="Weave"/>
          <p:cNvSpPr>
            <a:spLocks noChangeArrowheads="1" noChangeShapeType="1" noTextEdit="1"/>
          </p:cNvSpPr>
          <p:nvPr/>
        </p:nvSpPr>
        <p:spPr bwMode="auto">
          <a:xfrm>
            <a:off x="5907170" y="5818408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97937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7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5"/>
                  </p:tgtEl>
                </p:cond>
              </p:nextCondLst>
            </p:seq>
          </p:childTnLst>
        </p:cTn>
      </p:par>
    </p:tnLst>
    <p:bldLst>
      <p:bldP spid="77839" grpId="0"/>
      <p:bldP spid="77841" grpId="0" animBg="1"/>
      <p:bldP spid="77842" grpId="0" animBg="1"/>
      <p:bldP spid="77842" grpId="1" animBg="1"/>
      <p:bldP spid="77843" grpId="0" animBg="1"/>
      <p:bldP spid="77843" grpId="1" animBg="1"/>
      <p:bldP spid="77844" grpId="0" animBg="1"/>
      <p:bldP spid="77844" grpId="1" animBg="1"/>
      <p:bldP spid="77845" grpId="0" animBg="1"/>
      <p:bldP spid="77845" grpId="1" animBg="1"/>
      <p:bldP spid="77846" grpId="0" animBg="1"/>
      <p:bldP spid="77846" grpId="1" animBg="1"/>
      <p:bldP spid="77847" grpId="0" animBg="1"/>
      <p:bldP spid="77847" grpId="1" animBg="1"/>
      <p:bldP spid="77848" grpId="0" animBg="1"/>
      <p:bldP spid="77848" grpId="1" animBg="1"/>
      <p:bldP spid="77849" grpId="0" animBg="1"/>
      <p:bldP spid="77849" grpId="1" animBg="1"/>
      <p:bldP spid="77850" grpId="0" animBg="1"/>
      <p:bldP spid="77850" grpId="1" animBg="1"/>
      <p:bldP spid="778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B645141B-1FF5-F064-149B-8087E6750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4" name="Rectangle 3"/>
          <p:cNvSpPr/>
          <p:nvPr/>
        </p:nvSpPr>
        <p:spPr>
          <a:xfrm>
            <a:off x="2209800" y="274639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1600" y="3396501"/>
            <a:ext cx="944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endParaRPr lang="en-US" sz="2800" b="1" u="sng" dirty="0">
              <a:solidFill>
                <a:srgbClr val="002060"/>
              </a:solidFill>
              <a:latin typeface="UVN Giong Song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4446" y="458222"/>
            <a:ext cx="3403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8156" y="1682185"/>
            <a:ext cx="7992888" cy="342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vi-VN" altLang="en-US" sz="28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ạ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vi-VN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vi-VN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nhà hay ở trường các con hãy nhớ : </a:t>
            </a:r>
            <a:endParaRPr lang="en-US" alt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30000"/>
              </a:spcBef>
            </a:pP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 chơi giữ gìn đồ dùng đồ chơi </a:t>
            </a:r>
            <a:endParaRPr lang="en-US" alt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30000"/>
              </a:spcBef>
            </a:pPr>
            <a:r>
              <a:rPr lang="en-US" altLang="en-US" sz="32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C</a:t>
            </a:r>
            <a:r>
              <a:rPr lang="vi-VN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hơi xong nhớ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cất đồ dùng, đồ chơi gọn gàng, ngăn nắp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đúng nơi quy định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30000"/>
              </a:spcBef>
            </a:pP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32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nhé</a:t>
            </a:r>
            <a:r>
              <a:rPr lang="en-US" alt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994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BFF92E-2FEE-2232-79F6-0B1FCA11C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96207E-2581-4643-CF45-E4514D3A6805}"/>
              </a:ext>
            </a:extLst>
          </p:cNvPr>
          <p:cNvSpPr txBox="1"/>
          <p:nvPr/>
        </p:nvSpPr>
        <p:spPr>
          <a:xfrm>
            <a:off x="2423592" y="1700808"/>
            <a:ext cx="856895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1.Kiến  thức:</a:t>
            </a:r>
          </a:p>
          <a:p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Trẻ </a:t>
            </a:r>
            <a:r>
              <a:rPr lang="vi-VN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 tên gọi một số đồ dùng đồ chơi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 biết sắp xếp đồ dùng đồ chơi đúng nơi quy định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 biết vâng lời người cô và bố mẹ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4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4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Rèn kĩ năng quan sát, tư duy, so sánh, chú ý ghi nhớ cho trẻ.  </a:t>
            </a:r>
          </a:p>
          <a:p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Phát triển ngôn ngữ cho trẻ qua các câu hỏi, bài hát. </a:t>
            </a:r>
          </a:p>
          <a:p>
            <a:endParaRPr lang="en-US" altLang="en-US" sz="24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4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</a:p>
          <a:p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Trẻ hứng thú tham gia các hoạt động.</a:t>
            </a:r>
            <a:b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Giáo dục trẻ biết yêu quý</a:t>
            </a:r>
            <a:r>
              <a:rPr lang="vi-VN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và giữ gìn đồ dùng đồ chơi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AEE0D1-0E20-01FE-88ED-B271F4895E86}"/>
              </a:ext>
            </a:extLst>
          </p:cNvPr>
          <p:cNvSpPr txBox="1"/>
          <p:nvPr/>
        </p:nvSpPr>
        <p:spPr>
          <a:xfrm>
            <a:off x="3449706" y="764704"/>
            <a:ext cx="5292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đích, yêu cầu:</a:t>
            </a:r>
          </a:p>
        </p:txBody>
      </p:sp>
    </p:spTree>
    <p:extLst>
      <p:ext uri="{BB962C8B-B14F-4D97-AF65-F5344CB8AC3E}">
        <p14:creationId xmlns:p14="http://schemas.microsoft.com/office/powerpoint/2010/main" val="2792797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C523A-0008-43A0-A5C8-365A84C79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1031E6-8A72-FEAB-4FDB-FCC5FF550895}"/>
              </a:ext>
            </a:extLst>
          </p:cNvPr>
          <p:cNvSpPr txBox="1"/>
          <p:nvPr/>
        </p:nvSpPr>
        <p:spPr>
          <a:xfrm>
            <a:off x="4367947" y="836712"/>
            <a:ext cx="34561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altLang="en-US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en-US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altLang="en-US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huẩn bị: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5C88A-A107-F6AA-38FD-ABABDED8C57D}"/>
              </a:ext>
            </a:extLst>
          </p:cNvPr>
          <p:cNvSpPr txBox="1"/>
          <p:nvPr/>
        </p:nvSpPr>
        <p:spPr>
          <a:xfrm>
            <a:off x="2495600" y="2274838"/>
            <a:ext cx="7560840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rgbClr val="0000CC"/>
                </a:solidFill>
              </a:rPr>
              <a:t>- 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Video B</a:t>
            </a:r>
            <a:r>
              <a:rPr lang="vi-VN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ingo chơi đồ chơi ở nhà</a:t>
            </a:r>
            <a:b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Video mẹ Bingo hướng dẫn Bingo cất đồ dùng đồ chơi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Video bạn nhỏ cất đồ dùng đồ chơi ở lớp học</a:t>
            </a:r>
          </a:p>
          <a:p>
            <a:pPr>
              <a:lnSpc>
                <a:spcPct val="150000"/>
              </a:lnSpc>
            </a:pPr>
            <a:r>
              <a:rPr lang="vi-VN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 hỏi đáp nhanh</a:t>
            </a:r>
            <a:b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Nhạc: </a:t>
            </a:r>
            <a:r>
              <a:rPr lang="vi-VN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hát: Đồ chơi của bé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833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09 2p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9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C1A65-2769-E71C-D930-DB26EE206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26"/>
            <a:ext cx="12192000" cy="6858000"/>
          </a:xfrm>
          <a:prstGeom prst="rect">
            <a:avLst/>
          </a:prstGeom>
        </p:spPr>
      </p:pic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034849" y="1207382"/>
            <a:ext cx="8763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Bạn 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Bingo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i="1" dirty="0">
              <a:solidFill>
                <a:srgbClr val="FF0000"/>
              </a:solidFill>
              <a:latin typeface=".VnUniverse" pitchFamily="34" charset="0"/>
            </a:endParaRPr>
          </a:p>
        </p:txBody>
      </p:sp>
      <p:grpSp>
        <p:nvGrpSpPr>
          <p:cNvPr id="82950" name="Group 6"/>
          <p:cNvGrpSpPr>
            <a:grpSpLocks/>
          </p:cNvGrpSpPr>
          <p:nvPr/>
        </p:nvGrpSpPr>
        <p:grpSpPr bwMode="auto">
          <a:xfrm>
            <a:off x="1922581" y="4645864"/>
            <a:ext cx="7924800" cy="685800"/>
            <a:chOff x="960" y="2619"/>
            <a:chExt cx="4800" cy="672"/>
          </a:xfrm>
        </p:grpSpPr>
        <p:sp>
          <p:nvSpPr>
            <p:cNvPr id="32819" name="AutoShape 7"/>
            <p:cNvSpPr>
              <a:spLocks noChangeArrowheads="1"/>
            </p:cNvSpPr>
            <p:nvPr/>
          </p:nvSpPr>
          <p:spPr bwMode="gray">
            <a:xfrm>
              <a:off x="960" y="2619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vi-VN" altLang="en-US" dirty="0"/>
            </a:p>
          </p:txBody>
        </p:sp>
        <p:sp>
          <p:nvSpPr>
            <p:cNvPr id="82952" name="AutoShape 8"/>
            <p:cNvSpPr>
              <a:spLocks noChangeArrowheads="1"/>
            </p:cNvSpPr>
            <p:nvPr/>
          </p:nvSpPr>
          <p:spPr bwMode="gray">
            <a:xfrm>
              <a:off x="1029" y="2698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2953" name="Text Box 9"/>
            <p:cNvSpPr txBox="1">
              <a:spLocks noChangeArrowheads="1"/>
            </p:cNvSpPr>
            <p:nvPr/>
          </p:nvSpPr>
          <p:spPr bwMode="gray">
            <a:xfrm>
              <a:off x="1028" y="2678"/>
              <a:ext cx="898" cy="50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954" name="Oval 10"/>
          <p:cNvSpPr>
            <a:spLocks noChangeArrowheads="1"/>
          </p:cNvSpPr>
          <p:nvPr/>
        </p:nvSpPr>
        <p:spPr bwMode="auto">
          <a:xfrm>
            <a:off x="9009181" y="4868015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 dirty="0" err="1">
                <a:solidFill>
                  <a:srgbClr val="FF0000"/>
                </a:solidFill>
              </a:rPr>
              <a:t>Đáp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án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grpSp>
        <p:nvGrpSpPr>
          <p:cNvPr id="82955" name="Group 11"/>
          <p:cNvGrpSpPr>
            <a:grpSpLocks/>
          </p:cNvGrpSpPr>
          <p:nvPr/>
        </p:nvGrpSpPr>
        <p:grpSpPr bwMode="auto">
          <a:xfrm>
            <a:off x="4533900" y="2261472"/>
            <a:ext cx="3146276" cy="1599576"/>
            <a:chOff x="912" y="2592"/>
            <a:chExt cx="3072" cy="960"/>
          </a:xfrm>
        </p:grpSpPr>
        <p:sp>
          <p:nvSpPr>
            <p:cNvPr id="32817" name="Oval 12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accent3"/>
                </a:solidFill>
              </a:endParaRPr>
            </a:p>
          </p:txBody>
        </p:sp>
        <p:sp>
          <p:nvSpPr>
            <p:cNvPr id="32818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958" name="Rectangle 14"/>
          <p:cNvSpPr>
            <a:spLocks noChangeArrowheads="1"/>
          </p:cNvSpPr>
          <p:nvPr/>
        </p:nvSpPr>
        <p:spPr bwMode="auto">
          <a:xfrm>
            <a:off x="4056855" y="4722063"/>
            <a:ext cx="445928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b="1" dirty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 Bingo </a:t>
            </a:r>
            <a:r>
              <a:rPr lang="en-US" altLang="en-US" sz="3200" b="1" dirty="0" err="1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3200" b="1" dirty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200" b="1" dirty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200" b="1" dirty="0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1D1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4000" b="1" dirty="0">
              <a:solidFill>
                <a:srgbClr val="FF1D1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6" name="Picture 15" descr="daisy_button_pink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24501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60" name="WordArt 16" descr="Weave"/>
          <p:cNvSpPr>
            <a:spLocks noChangeArrowheads="1" noChangeShapeType="1" noTextEdit="1"/>
          </p:cNvSpPr>
          <p:nvPr/>
        </p:nvSpPr>
        <p:spPr bwMode="auto">
          <a:xfrm>
            <a:off x="5638800" y="6019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82961" name="WordArt 17" descr="Weave"/>
          <p:cNvSpPr>
            <a:spLocks noChangeArrowheads="1" noChangeShapeType="1" noTextEdit="1"/>
          </p:cNvSpPr>
          <p:nvPr/>
        </p:nvSpPr>
        <p:spPr bwMode="auto">
          <a:xfrm>
            <a:off x="57150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82962" name="WordArt 18" descr="Weave"/>
          <p:cNvSpPr>
            <a:spLocks noChangeArrowheads="1" noChangeShapeType="1" noTextEdit="1"/>
          </p:cNvSpPr>
          <p:nvPr/>
        </p:nvSpPr>
        <p:spPr bwMode="auto">
          <a:xfrm>
            <a:off x="5715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82963" name="WordArt 19" descr="Weave"/>
          <p:cNvSpPr>
            <a:spLocks noChangeArrowheads="1" noChangeShapeType="1" noTextEdit="1"/>
          </p:cNvSpPr>
          <p:nvPr/>
        </p:nvSpPr>
        <p:spPr bwMode="auto">
          <a:xfrm>
            <a:off x="5715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82964" name="WordArt 20" descr="Weave"/>
          <p:cNvSpPr>
            <a:spLocks noChangeArrowheads="1" noChangeShapeType="1" noTextEdit="1"/>
          </p:cNvSpPr>
          <p:nvPr/>
        </p:nvSpPr>
        <p:spPr bwMode="auto">
          <a:xfrm>
            <a:off x="5715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82965" name="WordArt 21" descr="Weave"/>
          <p:cNvSpPr>
            <a:spLocks noChangeArrowheads="1" noChangeShapeType="1" noTextEdit="1"/>
          </p:cNvSpPr>
          <p:nvPr/>
        </p:nvSpPr>
        <p:spPr bwMode="auto">
          <a:xfrm>
            <a:off x="5715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82966" name="WordArt 22" descr="Weave"/>
          <p:cNvSpPr>
            <a:spLocks noChangeArrowheads="1" noChangeShapeType="1" noTextEdit="1"/>
          </p:cNvSpPr>
          <p:nvPr/>
        </p:nvSpPr>
        <p:spPr bwMode="auto">
          <a:xfrm>
            <a:off x="5715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82967" name="WordArt 23" descr="Weave"/>
          <p:cNvSpPr>
            <a:spLocks noChangeArrowheads="1" noChangeShapeType="1" noTextEdit="1"/>
          </p:cNvSpPr>
          <p:nvPr/>
        </p:nvSpPr>
        <p:spPr bwMode="auto">
          <a:xfrm>
            <a:off x="57912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82968" name="WordArt 24" descr="Weave"/>
          <p:cNvSpPr>
            <a:spLocks noChangeArrowheads="1" noChangeShapeType="1" noTextEdit="1"/>
          </p:cNvSpPr>
          <p:nvPr/>
        </p:nvSpPr>
        <p:spPr bwMode="auto">
          <a:xfrm>
            <a:off x="57912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82969" name="WordArt 25" descr="Weave"/>
          <p:cNvSpPr>
            <a:spLocks noChangeArrowheads="1" noChangeShapeType="1" noTextEdit="1"/>
          </p:cNvSpPr>
          <p:nvPr/>
        </p:nvSpPr>
        <p:spPr bwMode="auto">
          <a:xfrm>
            <a:off x="5715000" y="6019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82970" name="WordArt 26" descr="Weave"/>
          <p:cNvSpPr>
            <a:spLocks noChangeArrowheads="1" noChangeShapeType="1" noTextEdit="1"/>
          </p:cNvSpPr>
          <p:nvPr/>
        </p:nvSpPr>
        <p:spPr bwMode="auto">
          <a:xfrm>
            <a:off x="5715000" y="601980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27705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82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82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82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82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82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82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829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82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82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82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829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29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300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300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300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54"/>
                  </p:tgtEl>
                </p:cond>
              </p:nextCondLst>
            </p:seq>
          </p:childTnLst>
        </p:cTn>
      </p:par>
    </p:tnLst>
    <p:bldLst>
      <p:bldP spid="82958" grpId="0"/>
      <p:bldP spid="82960" grpId="0" animBg="1"/>
      <p:bldP spid="82961" grpId="0" animBg="1"/>
      <p:bldP spid="82961" grpId="1" animBg="1"/>
      <p:bldP spid="82962" grpId="0" animBg="1"/>
      <p:bldP spid="82962" grpId="1" animBg="1"/>
      <p:bldP spid="82963" grpId="0" animBg="1"/>
      <p:bldP spid="82963" grpId="1" animBg="1"/>
      <p:bldP spid="82964" grpId="0" animBg="1"/>
      <p:bldP spid="82964" grpId="1" animBg="1"/>
      <p:bldP spid="82965" grpId="0" animBg="1"/>
      <p:bldP spid="82965" grpId="1" animBg="1"/>
      <p:bldP spid="82966" grpId="0" animBg="1"/>
      <p:bldP spid="82966" grpId="1" animBg="1"/>
      <p:bldP spid="82967" grpId="0" animBg="1"/>
      <p:bldP spid="82967" grpId="1" animBg="1"/>
      <p:bldP spid="82968" grpId="0" animBg="1"/>
      <p:bldP spid="82968" grpId="1" animBg="1"/>
      <p:bldP spid="82969" grpId="0" animBg="1"/>
      <p:bldP spid="82969" grpId="1" animBg="1"/>
      <p:bldP spid="829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AD69A-B5DF-8128-AA3F-4D08E67B11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54" y="-6188"/>
            <a:ext cx="12192000" cy="6858000"/>
          </a:xfrm>
          <a:prstGeom prst="rect">
            <a:avLst/>
          </a:prstGeom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379056" y="871515"/>
            <a:ext cx="989108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Các 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30000"/>
              </a:spcBef>
            </a:pP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đồ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Bingo</a:t>
            </a:r>
          </a:p>
        </p:txBody>
      </p:sp>
      <p:grpSp>
        <p:nvGrpSpPr>
          <p:cNvPr id="76807" name="Group 7"/>
          <p:cNvGrpSpPr>
            <a:grpSpLocks/>
          </p:cNvGrpSpPr>
          <p:nvPr/>
        </p:nvGrpSpPr>
        <p:grpSpPr bwMode="auto">
          <a:xfrm>
            <a:off x="1991544" y="4452739"/>
            <a:ext cx="1294448" cy="954201"/>
            <a:chOff x="1104" y="3307"/>
            <a:chExt cx="906" cy="935"/>
          </a:xfrm>
        </p:grpSpPr>
        <p:sp>
          <p:nvSpPr>
            <p:cNvPr id="76809" name="AutoShape 9"/>
            <p:cNvSpPr>
              <a:spLocks noChangeArrowheads="1"/>
            </p:cNvSpPr>
            <p:nvPr/>
          </p:nvSpPr>
          <p:spPr bwMode="gray">
            <a:xfrm>
              <a:off x="1104" y="3312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6810" name="Text Box 10"/>
            <p:cNvSpPr txBox="1">
              <a:spLocks noChangeArrowheads="1"/>
            </p:cNvSpPr>
            <p:nvPr/>
          </p:nvSpPr>
          <p:spPr bwMode="gray">
            <a:xfrm>
              <a:off x="1104" y="3307"/>
              <a:ext cx="906" cy="9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Đáp án</a:t>
              </a:r>
            </a:p>
            <a:p>
              <a:pPr algn="ctr">
                <a:defRPr/>
              </a:pP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Times New Roman"/>
              </a:endParaRPr>
            </a:p>
          </p:txBody>
        </p:sp>
      </p:grp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8983647" y="5487501"/>
            <a:ext cx="838200" cy="442321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 dirty="0" err="1">
                <a:solidFill>
                  <a:srgbClr val="FF0000"/>
                </a:solidFill>
              </a:rPr>
              <a:t>Đáp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án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grpSp>
        <p:nvGrpSpPr>
          <p:cNvPr id="76812" name="Group 12"/>
          <p:cNvGrpSpPr>
            <a:grpSpLocks/>
          </p:cNvGrpSpPr>
          <p:nvPr/>
        </p:nvGrpSpPr>
        <p:grpSpPr bwMode="auto">
          <a:xfrm>
            <a:off x="4079776" y="2570120"/>
            <a:ext cx="4227286" cy="1447800"/>
            <a:chOff x="912" y="2592"/>
            <a:chExt cx="3072" cy="960"/>
          </a:xfrm>
        </p:grpSpPr>
        <p:sp>
          <p:nvSpPr>
            <p:cNvPr id="33829" name="Oval 13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3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3003030" y="4320240"/>
            <a:ext cx="750093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Ô tô, lego,yoyo, truyện tranh, bóng, </a:t>
            </a:r>
          </a:p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Vịt, khủng long.....</a:t>
            </a:r>
            <a:endParaRPr lang="en-US" altLang="en-US" sz="3200" b="1" dirty="0">
              <a:solidFill>
                <a:srgbClr val="FF1D1D"/>
              </a:solidFill>
              <a:latin typeface="+mj-lt"/>
            </a:endParaRPr>
          </a:p>
        </p:txBody>
      </p:sp>
      <p:pic>
        <p:nvPicPr>
          <p:cNvPr id="33802" name="Picture 20" descr="daisy_button_pink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67" y="5468077"/>
            <a:ext cx="1294448" cy="129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1" name="WordArt 21" descr="Weave"/>
          <p:cNvSpPr>
            <a:spLocks noChangeArrowheads="1" noChangeShapeType="1" noTextEdit="1"/>
          </p:cNvSpPr>
          <p:nvPr/>
        </p:nvSpPr>
        <p:spPr bwMode="auto">
          <a:xfrm>
            <a:off x="6097285" y="5791451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76822" name="WordArt 22" descr="Weave"/>
          <p:cNvSpPr>
            <a:spLocks noChangeArrowheads="1" noChangeShapeType="1" noTextEdit="1"/>
          </p:cNvSpPr>
          <p:nvPr/>
        </p:nvSpPr>
        <p:spPr bwMode="auto">
          <a:xfrm>
            <a:off x="5965812" y="5773516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76823" name="WordArt 23" descr="Weave"/>
          <p:cNvSpPr>
            <a:spLocks noChangeArrowheads="1" noChangeShapeType="1" noTextEdit="1"/>
          </p:cNvSpPr>
          <p:nvPr/>
        </p:nvSpPr>
        <p:spPr bwMode="auto">
          <a:xfrm>
            <a:off x="6100666" y="5782484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76824" name="WordArt 24" descr="Weave"/>
          <p:cNvSpPr>
            <a:spLocks noChangeArrowheads="1" noChangeShapeType="1" noTextEdit="1"/>
          </p:cNvSpPr>
          <p:nvPr/>
        </p:nvSpPr>
        <p:spPr bwMode="auto">
          <a:xfrm>
            <a:off x="6104047" y="5778656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76825" name="WordArt 25" descr="Weave"/>
          <p:cNvSpPr>
            <a:spLocks noChangeArrowheads="1" noChangeShapeType="1" noTextEdit="1"/>
          </p:cNvSpPr>
          <p:nvPr/>
        </p:nvSpPr>
        <p:spPr bwMode="auto">
          <a:xfrm>
            <a:off x="6023646" y="5778616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76826" name="WordArt 26" descr="Weave"/>
          <p:cNvSpPr>
            <a:spLocks noChangeArrowheads="1" noChangeShapeType="1" noTextEdit="1"/>
          </p:cNvSpPr>
          <p:nvPr/>
        </p:nvSpPr>
        <p:spPr bwMode="auto">
          <a:xfrm>
            <a:off x="6129870" y="5804246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76827" name="WordArt 27" descr="Weave"/>
          <p:cNvSpPr>
            <a:spLocks noChangeArrowheads="1" noChangeShapeType="1" noTextEdit="1"/>
          </p:cNvSpPr>
          <p:nvPr/>
        </p:nvSpPr>
        <p:spPr bwMode="auto">
          <a:xfrm>
            <a:off x="6083873" y="5806229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76828" name="WordArt 28" descr="Weave"/>
          <p:cNvSpPr>
            <a:spLocks noChangeArrowheads="1" noChangeShapeType="1" noTextEdit="1"/>
          </p:cNvSpPr>
          <p:nvPr/>
        </p:nvSpPr>
        <p:spPr bwMode="auto">
          <a:xfrm>
            <a:off x="6136804" y="5809572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76829" name="WordArt 29" descr="Weave"/>
          <p:cNvSpPr>
            <a:spLocks noChangeArrowheads="1" noChangeShapeType="1" noTextEdit="1"/>
          </p:cNvSpPr>
          <p:nvPr/>
        </p:nvSpPr>
        <p:spPr bwMode="auto">
          <a:xfrm>
            <a:off x="6111669" y="5794794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76830" name="WordArt 30" descr="Weave"/>
          <p:cNvSpPr>
            <a:spLocks noChangeArrowheads="1" noChangeShapeType="1" noTextEdit="1"/>
          </p:cNvSpPr>
          <p:nvPr/>
        </p:nvSpPr>
        <p:spPr bwMode="auto">
          <a:xfrm>
            <a:off x="6115967" y="5815474"/>
            <a:ext cx="457200" cy="6270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76831" name="WordArt 31" descr="Weave"/>
          <p:cNvSpPr>
            <a:spLocks noChangeArrowheads="1" noChangeShapeType="1" noTextEdit="1"/>
          </p:cNvSpPr>
          <p:nvPr/>
        </p:nvSpPr>
        <p:spPr bwMode="auto">
          <a:xfrm>
            <a:off x="5987525" y="5829836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2843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6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6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1"/>
                  </p:tgtEl>
                </p:cond>
              </p:nextCondLst>
            </p:seq>
          </p:childTnLst>
        </p:cTn>
      </p:par>
    </p:tnLst>
    <p:bldLst>
      <p:bldP spid="76815" grpId="0"/>
      <p:bldP spid="76821" grpId="0" animBg="1"/>
      <p:bldP spid="76822" grpId="0" animBg="1"/>
      <p:bldP spid="76822" grpId="1" animBg="1"/>
      <p:bldP spid="76823" grpId="0" animBg="1"/>
      <p:bldP spid="76823" grpId="1" animBg="1"/>
      <p:bldP spid="76824" grpId="0" animBg="1"/>
      <p:bldP spid="76824" grpId="1" animBg="1"/>
      <p:bldP spid="76825" grpId="0" animBg="1"/>
      <p:bldP spid="76825" grpId="1" animBg="1"/>
      <p:bldP spid="76826" grpId="0" animBg="1"/>
      <p:bldP spid="76826" grpId="1" animBg="1"/>
      <p:bldP spid="76827" grpId="0" animBg="1"/>
      <p:bldP spid="76827" grpId="1" animBg="1"/>
      <p:bldP spid="76828" grpId="0" animBg="1"/>
      <p:bldP spid="76828" grpId="1" animBg="1"/>
      <p:bldP spid="76829" grpId="0" animBg="1"/>
      <p:bldP spid="76829" grpId="1" animBg="1"/>
      <p:bldP spid="76830" grpId="0" animBg="1"/>
      <p:bldP spid="76830" grpId="1" animBg="1"/>
      <p:bldP spid="768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C71156-6D5C-F651-A47C-A9C4DC094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212908" y="1186604"/>
            <a:ext cx="97661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vi-VN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 </a:t>
            </a:r>
            <a:r>
              <a:rPr lang="vi-VN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đi chơi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Bingo</a:t>
            </a:r>
            <a:r>
              <a:rPr lang="vi-VN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quên làm gì?</a:t>
            </a:r>
            <a:endParaRPr lang="en-US" alt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6807" name="Group 7"/>
          <p:cNvGrpSpPr>
            <a:grpSpLocks/>
          </p:cNvGrpSpPr>
          <p:nvPr/>
        </p:nvGrpSpPr>
        <p:grpSpPr bwMode="auto">
          <a:xfrm>
            <a:off x="2165322" y="4645789"/>
            <a:ext cx="1294448" cy="954201"/>
            <a:chOff x="1104" y="3312"/>
            <a:chExt cx="906" cy="935"/>
          </a:xfrm>
        </p:grpSpPr>
        <p:sp>
          <p:nvSpPr>
            <p:cNvPr id="76809" name="AutoShape 9"/>
            <p:cNvSpPr>
              <a:spLocks noChangeArrowheads="1"/>
            </p:cNvSpPr>
            <p:nvPr/>
          </p:nvSpPr>
          <p:spPr bwMode="gray">
            <a:xfrm>
              <a:off x="1104" y="3312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6810" name="Text Box 10"/>
            <p:cNvSpPr txBox="1">
              <a:spLocks noChangeArrowheads="1"/>
            </p:cNvSpPr>
            <p:nvPr/>
          </p:nvSpPr>
          <p:spPr bwMode="gray">
            <a:xfrm>
              <a:off x="1104" y="3312"/>
              <a:ext cx="906" cy="9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9188478" y="4704765"/>
            <a:ext cx="838200" cy="442321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 dirty="0" err="1">
                <a:solidFill>
                  <a:srgbClr val="FF0000"/>
                </a:solidFill>
              </a:rPr>
              <a:t>Đáp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án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grpSp>
        <p:nvGrpSpPr>
          <p:cNvPr id="76812" name="Group 12"/>
          <p:cNvGrpSpPr>
            <a:grpSpLocks/>
          </p:cNvGrpSpPr>
          <p:nvPr/>
        </p:nvGrpSpPr>
        <p:grpSpPr bwMode="auto">
          <a:xfrm>
            <a:off x="3829957" y="2476500"/>
            <a:ext cx="4227286" cy="1447800"/>
            <a:chOff x="912" y="2592"/>
            <a:chExt cx="3072" cy="960"/>
          </a:xfrm>
        </p:grpSpPr>
        <p:sp>
          <p:nvSpPr>
            <p:cNvPr id="33829" name="Oval 13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3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2698228" y="4235565"/>
            <a:ext cx="750093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Bingo </a:t>
            </a:r>
            <a:r>
              <a:rPr lang="en-US" altLang="en-US" sz="2800" b="1" dirty="0" err="1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đồ dùng đồ chơi</a:t>
            </a:r>
            <a:r>
              <a:rPr lang="en-US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b="1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 </a:t>
            </a:r>
            <a:r>
              <a:rPr lang="en-US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altLang="en-US" sz="2800" b="1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ửa </a:t>
            </a:r>
            <a:r>
              <a:rPr lang="vi-VN" altLang="en-US" sz="28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sau khi chơi xong</a:t>
            </a:r>
          </a:p>
        </p:txBody>
      </p:sp>
      <p:pic>
        <p:nvPicPr>
          <p:cNvPr id="33802" name="Picture 20" descr="daisy_button_pink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235" y="5447954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1" name="WordArt 21" descr="Weave"/>
          <p:cNvSpPr>
            <a:spLocks noChangeArrowheads="1" noChangeShapeType="1" noTextEdit="1"/>
          </p:cNvSpPr>
          <p:nvPr/>
        </p:nvSpPr>
        <p:spPr bwMode="auto">
          <a:xfrm>
            <a:off x="6062089" y="5757828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76822" name="WordArt 22" descr="Weave"/>
          <p:cNvSpPr>
            <a:spLocks noChangeArrowheads="1" noChangeShapeType="1" noTextEdit="1"/>
          </p:cNvSpPr>
          <p:nvPr/>
        </p:nvSpPr>
        <p:spPr bwMode="auto">
          <a:xfrm>
            <a:off x="5943600" y="574466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76823" name="WordArt 23" descr="Weave"/>
          <p:cNvSpPr>
            <a:spLocks noChangeArrowheads="1" noChangeShapeType="1" noTextEdit="1"/>
          </p:cNvSpPr>
          <p:nvPr/>
        </p:nvSpPr>
        <p:spPr bwMode="auto">
          <a:xfrm>
            <a:off x="6052406" y="5757828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76824" name="WordArt 24" descr="Weave"/>
          <p:cNvSpPr>
            <a:spLocks noChangeArrowheads="1" noChangeShapeType="1" noTextEdit="1"/>
          </p:cNvSpPr>
          <p:nvPr/>
        </p:nvSpPr>
        <p:spPr bwMode="auto">
          <a:xfrm>
            <a:off x="6052406" y="5730253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76825" name="WordArt 25" descr="Weave"/>
          <p:cNvSpPr>
            <a:spLocks noChangeArrowheads="1" noChangeShapeType="1" noTextEdit="1"/>
          </p:cNvSpPr>
          <p:nvPr/>
        </p:nvSpPr>
        <p:spPr bwMode="auto">
          <a:xfrm>
            <a:off x="6044616" y="5751244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76826" name="WordArt 26" descr="Weave"/>
          <p:cNvSpPr>
            <a:spLocks noChangeArrowheads="1" noChangeShapeType="1" noTextEdit="1"/>
          </p:cNvSpPr>
          <p:nvPr/>
        </p:nvSpPr>
        <p:spPr bwMode="auto">
          <a:xfrm>
            <a:off x="6094111" y="5787576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76827" name="WordArt 27" descr="Weave"/>
          <p:cNvSpPr>
            <a:spLocks noChangeArrowheads="1" noChangeShapeType="1" noTextEdit="1"/>
          </p:cNvSpPr>
          <p:nvPr/>
        </p:nvSpPr>
        <p:spPr bwMode="auto">
          <a:xfrm>
            <a:off x="6043952" y="5787576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76828" name="WordArt 28" descr="Weave"/>
          <p:cNvSpPr>
            <a:spLocks noChangeArrowheads="1" noChangeShapeType="1" noTextEdit="1"/>
          </p:cNvSpPr>
          <p:nvPr/>
        </p:nvSpPr>
        <p:spPr bwMode="auto">
          <a:xfrm>
            <a:off x="6073099" y="5789043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76829" name="WordArt 29" descr="Weave"/>
          <p:cNvSpPr>
            <a:spLocks noChangeArrowheads="1" noChangeShapeType="1" noTextEdit="1"/>
          </p:cNvSpPr>
          <p:nvPr/>
        </p:nvSpPr>
        <p:spPr bwMode="auto">
          <a:xfrm>
            <a:off x="6093792" y="5775209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76830" name="WordArt 30" descr="Weave"/>
          <p:cNvSpPr>
            <a:spLocks noChangeArrowheads="1" noChangeShapeType="1" noTextEdit="1"/>
          </p:cNvSpPr>
          <p:nvPr/>
        </p:nvSpPr>
        <p:spPr bwMode="auto">
          <a:xfrm>
            <a:off x="6118872" y="5778819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76831" name="WordArt 31" descr="Weave"/>
          <p:cNvSpPr>
            <a:spLocks noChangeArrowheads="1" noChangeShapeType="1" noTextEdit="1"/>
          </p:cNvSpPr>
          <p:nvPr/>
        </p:nvSpPr>
        <p:spPr bwMode="auto">
          <a:xfrm>
            <a:off x="6025382" y="5778819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96891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6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76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6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3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1"/>
                  </p:tgtEl>
                </p:cond>
              </p:nextCondLst>
            </p:seq>
          </p:childTnLst>
        </p:cTn>
      </p:par>
    </p:tnLst>
    <p:bldLst>
      <p:bldP spid="76815" grpId="0"/>
      <p:bldP spid="76821" grpId="0" animBg="1"/>
      <p:bldP spid="76822" grpId="0" animBg="1"/>
      <p:bldP spid="76822" grpId="1" animBg="1"/>
      <p:bldP spid="76823" grpId="0" animBg="1"/>
      <p:bldP spid="76823" grpId="1" animBg="1"/>
      <p:bldP spid="76824" grpId="0" animBg="1"/>
      <p:bldP spid="76824" grpId="1" animBg="1"/>
      <p:bldP spid="76825" grpId="0" animBg="1"/>
      <p:bldP spid="76825" grpId="1" animBg="1"/>
      <p:bldP spid="76826" grpId="0" animBg="1"/>
      <p:bldP spid="76826" grpId="1" animBg="1"/>
      <p:bldP spid="76827" grpId="0" animBg="1"/>
      <p:bldP spid="76827" grpId="1" animBg="1"/>
      <p:bldP spid="76828" grpId="0" animBg="1"/>
      <p:bldP spid="76828" grpId="1" animBg="1"/>
      <p:bldP spid="76829" grpId="0" animBg="1"/>
      <p:bldP spid="76829" grpId="1" animBg="1"/>
      <p:bldP spid="76830" grpId="0" animBg="1"/>
      <p:bldP spid="76830" grpId="1" animBg="1"/>
      <p:bldP spid="768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2p11 4p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D65D0-29B0-5010-1018-C9613300A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838436" y="1202505"/>
            <a:ext cx="105151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40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vi-VN" alt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 </a:t>
            </a:r>
            <a:r>
              <a:rPr lang="vi-VN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 bingo hướng dẫn bin go làm gì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77831" name="Group 7"/>
          <p:cNvGrpSpPr>
            <a:grpSpLocks/>
          </p:cNvGrpSpPr>
          <p:nvPr/>
        </p:nvGrpSpPr>
        <p:grpSpPr bwMode="auto">
          <a:xfrm>
            <a:off x="1811570" y="4490963"/>
            <a:ext cx="1328737" cy="954201"/>
            <a:chOff x="117" y="3454"/>
            <a:chExt cx="930" cy="935"/>
          </a:xfrm>
        </p:grpSpPr>
        <p:sp>
          <p:nvSpPr>
            <p:cNvPr id="77833" name="AutoShape 9"/>
            <p:cNvSpPr>
              <a:spLocks noChangeArrowheads="1"/>
            </p:cNvSpPr>
            <p:nvPr/>
          </p:nvSpPr>
          <p:spPr bwMode="gray">
            <a:xfrm>
              <a:off x="146" y="3466"/>
              <a:ext cx="901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7834" name="Text Box 10"/>
            <p:cNvSpPr txBox="1">
              <a:spLocks noChangeArrowheads="1"/>
            </p:cNvSpPr>
            <p:nvPr/>
          </p:nvSpPr>
          <p:spPr bwMode="gray">
            <a:xfrm>
              <a:off x="117" y="3454"/>
              <a:ext cx="906" cy="9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vi-VN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77835" name="Oval 11"/>
          <p:cNvSpPr>
            <a:spLocks noChangeArrowheads="1"/>
          </p:cNvSpPr>
          <p:nvPr/>
        </p:nvSpPr>
        <p:spPr bwMode="auto">
          <a:xfrm>
            <a:off x="9073042" y="4748056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400" b="1">
                <a:solidFill>
                  <a:srgbClr val="FF0000"/>
                </a:solidFill>
              </a:rPr>
              <a:t>Đáp án</a:t>
            </a:r>
          </a:p>
        </p:txBody>
      </p:sp>
      <p:grpSp>
        <p:nvGrpSpPr>
          <p:cNvPr id="77836" name="Group 12"/>
          <p:cNvGrpSpPr>
            <a:grpSpLocks/>
          </p:cNvGrpSpPr>
          <p:nvPr/>
        </p:nvGrpSpPr>
        <p:grpSpPr bwMode="auto">
          <a:xfrm>
            <a:off x="4377328" y="2344891"/>
            <a:ext cx="3437344" cy="1531642"/>
            <a:chOff x="1200" y="2472"/>
            <a:chExt cx="3072" cy="960"/>
          </a:xfrm>
          <a:solidFill>
            <a:srgbClr val="FFFF00"/>
          </a:solidFill>
        </p:grpSpPr>
        <p:sp>
          <p:nvSpPr>
            <p:cNvPr id="35889" name="Oval 13"/>
            <p:cNvSpPr>
              <a:spLocks noChangeArrowheads="1"/>
            </p:cNvSpPr>
            <p:nvPr/>
          </p:nvSpPr>
          <p:spPr bwMode="auto">
            <a:xfrm>
              <a:off x="1200" y="2472"/>
              <a:ext cx="3072" cy="960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9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850" y="2714"/>
              <a:ext cx="1884" cy="408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3168380" y="4420098"/>
            <a:ext cx="6174327" cy="87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Cất đồ dùng đồ chơi gọn gàng </a:t>
            </a:r>
          </a:p>
          <a:p>
            <a:pPr algn="ctr" eaLnBrk="1" hangingPunct="1"/>
            <a:r>
              <a:rPr lang="vi-VN" altLang="en-US" sz="3200" b="1" dirty="0">
                <a:solidFill>
                  <a:srgbClr val="FF1D1D"/>
                </a:solidFill>
                <a:latin typeface="+mj-lt"/>
              </a:rPr>
              <a:t>đúng nơi quy định</a:t>
            </a:r>
            <a:endParaRPr lang="en-US" altLang="en-US" sz="3200" b="1" dirty="0">
              <a:solidFill>
                <a:srgbClr val="FF1D1D"/>
              </a:solidFill>
              <a:latin typeface="+mj-lt"/>
            </a:endParaRPr>
          </a:p>
        </p:txBody>
      </p:sp>
      <p:pic>
        <p:nvPicPr>
          <p:cNvPr id="35849" name="Picture 16" descr="daisy_button_pink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12" y="5567111"/>
            <a:ext cx="1251373" cy="125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41" name="WordArt 17" descr="Weave"/>
          <p:cNvSpPr>
            <a:spLocks noChangeArrowheads="1" noChangeShapeType="1" noTextEdit="1"/>
          </p:cNvSpPr>
          <p:nvPr/>
        </p:nvSpPr>
        <p:spPr bwMode="auto">
          <a:xfrm>
            <a:off x="6003216" y="5882728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0</a:t>
            </a:r>
          </a:p>
        </p:txBody>
      </p:sp>
      <p:sp>
        <p:nvSpPr>
          <p:cNvPr id="77842" name="WordArt 18" descr="Weave"/>
          <p:cNvSpPr>
            <a:spLocks noChangeArrowheads="1" noChangeShapeType="1" noTextEdit="1"/>
          </p:cNvSpPr>
          <p:nvPr/>
        </p:nvSpPr>
        <p:spPr bwMode="auto">
          <a:xfrm>
            <a:off x="5900623" y="5840905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</a:t>
            </a:r>
          </a:p>
        </p:txBody>
      </p:sp>
      <p:sp>
        <p:nvSpPr>
          <p:cNvPr id="77843" name="WordArt 19" descr="Weave"/>
          <p:cNvSpPr>
            <a:spLocks noChangeArrowheads="1" noChangeShapeType="1" noTextEdit="1"/>
          </p:cNvSpPr>
          <p:nvPr/>
        </p:nvSpPr>
        <p:spPr bwMode="auto">
          <a:xfrm>
            <a:off x="5969132" y="5857405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2</a:t>
            </a:r>
          </a:p>
        </p:txBody>
      </p:sp>
      <p:sp>
        <p:nvSpPr>
          <p:cNvPr id="77844" name="WordArt 20" descr="Weave"/>
          <p:cNvSpPr>
            <a:spLocks noChangeArrowheads="1" noChangeShapeType="1" noTextEdit="1"/>
          </p:cNvSpPr>
          <p:nvPr/>
        </p:nvSpPr>
        <p:spPr bwMode="auto">
          <a:xfrm>
            <a:off x="5969132" y="5824405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3</a:t>
            </a:r>
          </a:p>
        </p:txBody>
      </p:sp>
      <p:sp>
        <p:nvSpPr>
          <p:cNvPr id="77845" name="WordArt 21" descr="Weave"/>
          <p:cNvSpPr>
            <a:spLocks noChangeArrowheads="1" noChangeShapeType="1" noTextEdit="1"/>
          </p:cNvSpPr>
          <p:nvPr/>
        </p:nvSpPr>
        <p:spPr bwMode="auto">
          <a:xfrm>
            <a:off x="5991501" y="5821875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4</a:t>
            </a:r>
          </a:p>
        </p:txBody>
      </p:sp>
      <p:sp>
        <p:nvSpPr>
          <p:cNvPr id="77846" name="WordArt 22" descr="Weave"/>
          <p:cNvSpPr>
            <a:spLocks noChangeArrowheads="1" noChangeShapeType="1" noTextEdit="1"/>
          </p:cNvSpPr>
          <p:nvPr/>
        </p:nvSpPr>
        <p:spPr bwMode="auto">
          <a:xfrm>
            <a:off x="6013870" y="5847835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5</a:t>
            </a:r>
          </a:p>
        </p:txBody>
      </p:sp>
      <p:sp>
        <p:nvSpPr>
          <p:cNvPr id="77847" name="WordArt 23" descr="Weave"/>
          <p:cNvSpPr>
            <a:spLocks noChangeArrowheads="1" noChangeShapeType="1" noTextEdit="1"/>
          </p:cNvSpPr>
          <p:nvPr/>
        </p:nvSpPr>
        <p:spPr bwMode="auto">
          <a:xfrm>
            <a:off x="6002155" y="5861620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6</a:t>
            </a:r>
          </a:p>
        </p:txBody>
      </p:sp>
      <p:sp>
        <p:nvSpPr>
          <p:cNvPr id="77848" name="WordArt 24" descr="Weave"/>
          <p:cNvSpPr>
            <a:spLocks noChangeArrowheads="1" noChangeShapeType="1" noTextEdit="1"/>
          </p:cNvSpPr>
          <p:nvPr/>
        </p:nvSpPr>
        <p:spPr bwMode="auto">
          <a:xfrm>
            <a:off x="6061844" y="5876656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7</a:t>
            </a:r>
          </a:p>
        </p:txBody>
      </p:sp>
      <p:sp>
        <p:nvSpPr>
          <p:cNvPr id="77849" name="WordArt 25" descr="Weave"/>
          <p:cNvSpPr>
            <a:spLocks noChangeArrowheads="1" noChangeShapeType="1" noTextEdit="1"/>
          </p:cNvSpPr>
          <p:nvPr/>
        </p:nvSpPr>
        <p:spPr bwMode="auto">
          <a:xfrm>
            <a:off x="6026745" y="586162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8</a:t>
            </a:r>
          </a:p>
        </p:txBody>
      </p:sp>
      <p:sp>
        <p:nvSpPr>
          <p:cNvPr id="77850" name="WordArt 26" descr="Weave"/>
          <p:cNvSpPr>
            <a:spLocks noChangeArrowheads="1" noChangeShapeType="1" noTextEdit="1"/>
          </p:cNvSpPr>
          <p:nvPr/>
        </p:nvSpPr>
        <p:spPr bwMode="auto">
          <a:xfrm>
            <a:off x="6055987" y="5885161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9</a:t>
            </a:r>
          </a:p>
        </p:txBody>
      </p:sp>
      <p:sp>
        <p:nvSpPr>
          <p:cNvPr id="77851" name="WordArt 27" descr="Weave"/>
          <p:cNvSpPr>
            <a:spLocks noChangeArrowheads="1" noChangeShapeType="1" noTextEdit="1"/>
          </p:cNvSpPr>
          <p:nvPr/>
        </p:nvSpPr>
        <p:spPr bwMode="auto">
          <a:xfrm>
            <a:off x="5996828" y="5885161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prstShdw prst="shdw17" dist="17961" dir="2700000">
                    <a:srgbClr val="99003D"/>
                  </a:prstShdw>
                </a:effectLst>
                <a:latin typeface="Arial Black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43353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7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300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5"/>
                  </p:tgtEl>
                </p:cond>
              </p:nextCondLst>
            </p:seq>
          </p:childTnLst>
        </p:cTn>
      </p:par>
    </p:tnLst>
    <p:bldLst>
      <p:bldP spid="77839" grpId="0"/>
      <p:bldP spid="77841" grpId="0" animBg="1"/>
      <p:bldP spid="77842" grpId="0" animBg="1"/>
      <p:bldP spid="77842" grpId="1" animBg="1"/>
      <p:bldP spid="77843" grpId="0" animBg="1"/>
      <p:bldP spid="77843" grpId="1" animBg="1"/>
      <p:bldP spid="77844" grpId="0" animBg="1"/>
      <p:bldP spid="77844" grpId="1" animBg="1"/>
      <p:bldP spid="77845" grpId="0" animBg="1"/>
      <p:bldP spid="77845" grpId="1" animBg="1"/>
      <p:bldP spid="77846" grpId="0" animBg="1"/>
      <p:bldP spid="77846" grpId="1" animBg="1"/>
      <p:bldP spid="77847" grpId="0" animBg="1"/>
      <p:bldP spid="77847" grpId="1" animBg="1"/>
      <p:bldP spid="77848" grpId="0" animBg="1"/>
      <p:bldP spid="77848" grpId="1" animBg="1"/>
      <p:bldP spid="77849" grpId="0" animBg="1"/>
      <p:bldP spid="77849" grpId="1" animBg="1"/>
      <p:bldP spid="77850" grpId="0" animBg="1"/>
      <p:bldP spid="77850" grpId="1" animBg="1"/>
      <p:bldP spid="7785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511</Words>
  <Application>Microsoft Office PowerPoint</Application>
  <PresentationFormat>Widescreen</PresentationFormat>
  <Paragraphs>122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.VnTime</vt:lpstr>
      <vt:lpstr>.VnTimeTimes New Roman</vt:lpstr>
      <vt:lpstr>.VnUniverse</vt:lpstr>
      <vt:lpstr>Arial</vt:lpstr>
      <vt:lpstr>Arial Black</vt:lpstr>
      <vt:lpstr>Calibri</vt:lpstr>
      <vt:lpstr>Times New Roman</vt:lpstr>
      <vt:lpstr>UVN Giong Song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30</cp:revision>
  <dcterms:created xsi:type="dcterms:W3CDTF">2021-09-12T10:29:39Z</dcterms:created>
  <dcterms:modified xsi:type="dcterms:W3CDTF">2024-11-20T02:26:21Z</dcterms:modified>
</cp:coreProperties>
</file>