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2" r:id="rId2"/>
    <p:sldId id="271" r:id="rId3"/>
    <p:sldId id="316" r:id="rId4"/>
    <p:sldId id="274" r:id="rId5"/>
    <p:sldId id="319" r:id="rId6"/>
    <p:sldId id="317" r:id="rId7"/>
    <p:sldId id="318" r:id="rId8"/>
    <p:sldId id="320" r:id="rId9"/>
    <p:sldId id="321" r:id="rId10"/>
    <p:sldId id="296" r:id="rId11"/>
    <p:sldId id="279" r:id="rId12"/>
    <p:sldId id="286" r:id="rId13"/>
    <p:sldId id="294" r:id="rId14"/>
    <p:sldId id="282" r:id="rId15"/>
    <p:sldId id="290" r:id="rId16"/>
    <p:sldId id="302" r:id="rId17"/>
    <p:sldId id="292" r:id="rId18"/>
    <p:sldId id="298" r:id="rId19"/>
    <p:sldId id="300" r:id="rId20"/>
    <p:sldId id="303" r:id="rId21"/>
    <p:sldId id="273" r:id="rId22"/>
    <p:sldId id="304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1BBF-8837-4E8B-80C5-4B4616207E7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9370-2931-4B68-B3D9-6D69B6EC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4B9ACF-8AC4-4BFD-8A7F-A485C51D1FCD}" type="datetimeFigureOut">
              <a:rPr lang="en-SG" smtClean="0"/>
              <a:t>13/11/2024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ownloads\&#48157;&#51008;%20&#50500;&#52840;&#51012;%20&#50948;&#54620;%20&#55184;&#47553;&#51020;&#50501;%203&#49884;&#44036;%20&#127925;%20&#50500;&#52840;&#47749;&#49345;&#51020;&#50501;,%20&#50836;&#44032;&#51020;&#50501;,%20&#47749;&#49345;&#51020;&#50501;,%20&#49828;&#53944;&#47112;&#49828;&#54644;&#49548;&#51020;&#50501;%20(Lyla).mp4" TargetMode="External"/><Relationship Id="rId1" Type="http://schemas.microsoft.com/office/2007/relationships/media" Target="file:///C:\Users\Admin\Downloads\&#48157;&#51008;%20&#50500;&#52840;&#51012;%20&#50948;&#54620;%20&#55184;&#47553;&#51020;&#50501;%203&#49884;&#44036;%20&#127925;%20&#50500;&#52840;&#47749;&#49345;&#51020;&#50501;,%20&#50836;&#44032;&#51020;&#50501;,%20&#47749;&#49345;&#51020;&#50501;,%20&#49828;&#53944;&#47112;&#49828;&#54644;&#49548;&#51020;&#50501;%20(Lyla).mp4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8994" y="457200"/>
            <a:ext cx="1847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25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9666" y="3276600"/>
            <a:ext cx="534338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Lĩnh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Phát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triển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ngôn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ngữ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tài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Truyện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chiếc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ô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thỏ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trắng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Lứa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tuổi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vi-VN" alt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24-36 tháng</a:t>
            </a:r>
            <a:r>
              <a:rPr lang="en-US" sz="2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5359" y="61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92" y="1600200"/>
            <a:ext cx="1498203" cy="149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3123" y="2485072"/>
            <a:ext cx="67762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Đàm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thoại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trích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dẫn</a:t>
            </a:r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truyện</a:t>
            </a:r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3563" y="1799272"/>
            <a:ext cx="80153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truyện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có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những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nhân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nào</a:t>
            </a:r>
            <a:r>
              <a:rPr lang="en-US" sz="25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 </a:t>
            </a:r>
            <a:endParaRPr lang="en-US" sz="3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4" y="1"/>
            <a:ext cx="9244474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2105" y="2543413"/>
            <a:ext cx="44582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đâu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 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5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96400" cy="723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636" y="970002"/>
            <a:ext cx="7725192" cy="32470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trời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mưa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gì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1" cy="648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420" y="970002"/>
            <a:ext cx="7101624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Trên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đường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52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7260" y="970002"/>
            <a:ext cx="7487947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Tiếp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gà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con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WordArt 27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02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accent2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vi-VN" sz="3600" b="1" kern="10">
                <a:ln w="19050">
                  <a:solidFill>
                    <a:schemeClr val="accent2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Ổn định tổ chức:</a:t>
            </a:r>
            <a:endParaRPr lang="en-US" sz="3600" b="1" kern="10">
              <a:ln w="19050">
                <a:solidFill>
                  <a:schemeClr val="accent2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95" name="WordArt 28"/>
          <p:cNvSpPr>
            <a:spLocks noChangeArrowheads="1" noChangeShapeType="1" noTextEdit="1"/>
          </p:cNvSpPr>
          <p:nvPr/>
        </p:nvSpPr>
        <p:spPr bwMode="auto">
          <a:xfrm>
            <a:off x="1828800" y="316865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Cho trẻ chơi trò chơi “ Con thỏ"</a:t>
            </a:r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밝은 아침을 위한 힐링음악 3시간 🎵 아침명상음악, 요가음악, 명상음악, 스트레스해소음악 (Lyla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0" y="4419600"/>
            <a:ext cx="18288000" cy="304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9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7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6019800" cy="46482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vi-VN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mũ,che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ô,mặc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</a:rPr>
              <a:t> chia </a:t>
            </a:r>
            <a:r>
              <a:rPr lang="en-US" sz="2400" b="1" dirty="0" err="1" smtClean="0">
                <a:solidFill>
                  <a:srgbClr val="FF0000"/>
                </a:solidFill>
              </a:rPr>
              <a:t>sẻ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088" y="1371600"/>
            <a:ext cx="651383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Phim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:Chiếc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ô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của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thỏ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trắng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48200"/>
            <a:ext cx="1143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6" name="WordArt 12"/>
          <p:cNvSpPr>
            <a:spLocks noTextEdit="1"/>
          </p:cNvSpPr>
          <p:nvPr/>
        </p:nvSpPr>
        <p:spPr>
          <a:xfrm>
            <a:off x="2667000" y="3810000"/>
            <a:ext cx="418623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chào</a:t>
            </a:r>
          </a:p>
        </p:txBody>
      </p:sp>
      <p:sp>
        <p:nvSpPr>
          <p:cNvPr id="52244" name="WordArt 20"/>
          <p:cNvSpPr>
            <a:spLocks noTextEdit="1"/>
          </p:cNvSpPr>
          <p:nvPr/>
        </p:nvSpPr>
        <p:spPr>
          <a:xfrm>
            <a:off x="1600200" y="1807923"/>
            <a:ext cx="67056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MẠNH KHỎE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395" y="2210117"/>
            <a:ext cx="7734300" cy="553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alt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KỂ CHUYỆN: CHIẾC Ô CỦA THỎ TRẮNG</a:t>
            </a:r>
            <a:r>
              <a:rPr lang="en-US" sz="3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96400" cy="723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1" cy="64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9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4" y="1"/>
            <a:ext cx="924447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0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149</Words>
  <Application>Microsoft Office PowerPoint</Application>
  <PresentationFormat>On-screen Show (4:3)</PresentationFormat>
  <Paragraphs>38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dục: giáo dục trẻ khi đi ngoài trời mưa phải biết đội mũ,che ô,mặc áo mưa và khi chơi với bạn biết chia sẻ và giúp đỡ bạn.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QUACHBUIQUOCCUONG</dc:creator>
  <cp:lastModifiedBy>Techsi.vn</cp:lastModifiedBy>
  <cp:revision>61</cp:revision>
  <dcterms:created xsi:type="dcterms:W3CDTF">2018-10-15T15:59:00Z</dcterms:created>
  <dcterms:modified xsi:type="dcterms:W3CDTF">2024-11-13T08:37:18Z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0A1C16A9F16C4513B9C2D6B8FBC47F9B_13</vt:lpwstr>
  </property>
  <property fmtid="{D5CDD505-2E9C-101B-9397-08002B2CF9AE}" pid="3" name="KSOProductBuildVer">
    <vt:lpwstr>1033-12.2.0.13266</vt:lpwstr>
  </property>
</Properties>
</file>