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0" r:id="rId3"/>
    <p:sldId id="258" r:id="rId4"/>
    <p:sldId id="259" r:id="rId5"/>
    <p:sldId id="264" r:id="rId6"/>
    <p:sldId id="265" r:id="rId7"/>
    <p:sldId id="266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9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8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7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9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5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9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7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6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6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1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4A20A-BD00-4D49-8A24-8836B2EF549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1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Users\Vu%20Tuoi\Desktop\xeo%20xeo.mp4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9" b="7843"/>
          <a:stretch/>
        </p:blipFill>
        <p:spPr>
          <a:xfrm>
            <a:off x="28903" y="0"/>
            <a:ext cx="9144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800" y="3655378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kern="10" spc="-18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Giáo án: Làm quen văn học</a:t>
            </a:r>
            <a:endParaRPr lang="en-US" sz="3200" kern="10" spc="-180" dirty="0" smtClean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200" kern="10" spc="-18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</a:t>
            </a:r>
            <a:r>
              <a:rPr lang="vi-VN" sz="3200" kern="10" spc="-18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ơ: Ấm và chảo</a:t>
            </a:r>
          </a:p>
          <a:p>
            <a:pPr algn="ctr"/>
            <a:r>
              <a:rPr lang="vi-VN" sz="3200" kern="10" spc="-18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vi-VN" sz="3200" kern="10" spc="-18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200" kern="10" spc="-18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Nhà trẻ </a:t>
            </a:r>
            <a:r>
              <a:rPr lang="vi-VN" sz="3200" kern="10" spc="-18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en-US" sz="3200" kern="10" spc="-18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r>
              <a:rPr lang="vi-VN" sz="3200" kern="10" spc="-18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-36 tháng</a:t>
            </a:r>
            <a:endParaRPr lang="en-US" sz="3200" kern="10" spc="-18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4903" y="9507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  <a:br>
              <a:rPr lang="en-US" b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VIỆT HƯNG</a:t>
            </a:r>
            <a:endParaRPr lang="en-US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852374"/>
            <a:ext cx="1803004" cy="180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0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9+ hình nền powerpoint màu hồng đẹp xuất sắc, tải về ng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6" y="1981200"/>
            <a:ext cx="344033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2"/>
          <a:stretch/>
        </p:blipFill>
        <p:spPr bwMode="auto">
          <a:xfrm>
            <a:off x="4267200" y="2514601"/>
            <a:ext cx="4419600" cy="21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6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525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154362"/>
            <a:ext cx="1295400" cy="1112838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3905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5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20291"/>
            <a:ext cx="525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81" y="3405814"/>
            <a:ext cx="1457739" cy="950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2"/>
          <a:stretch/>
        </p:blipFill>
        <p:spPr bwMode="auto">
          <a:xfrm>
            <a:off x="3124200" y="2311570"/>
            <a:ext cx="4776788" cy="180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3429000"/>
            <a:ext cx="525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657599"/>
            <a:ext cx="1295400" cy="1012771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02" y="1143000"/>
            <a:ext cx="3905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 rot="1858756">
            <a:off x="255452" y="684879"/>
            <a:ext cx="1623575" cy="1310253"/>
          </a:xfrm>
          <a:prstGeom prst="cloudCallout">
            <a:avLst>
              <a:gd name="adj1" fmla="val 104292"/>
              <a:gd name="adj2" fmla="val 2699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 dirty="0"/>
              <a:t>o, o</a:t>
            </a:r>
          </a:p>
        </p:txBody>
      </p:sp>
    </p:spTree>
    <p:extLst>
      <p:ext uri="{BB962C8B-B14F-4D97-AF65-F5344CB8AC3E}">
        <p14:creationId xmlns:p14="http://schemas.microsoft.com/office/powerpoint/2010/main" val="34085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20291"/>
            <a:ext cx="525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30" y="3505460"/>
            <a:ext cx="1457739" cy="874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2"/>
          <a:stretch/>
        </p:blipFill>
        <p:spPr bwMode="auto">
          <a:xfrm>
            <a:off x="3087694" y="2335830"/>
            <a:ext cx="4776788" cy="180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7">
            <a:hlinkClick r:id="rId5" action="ppaction://hlinkfile"/>
          </p:cNvPr>
          <p:cNvSpPr>
            <a:spLocks noChangeArrowheads="1"/>
          </p:cNvSpPr>
          <p:nvPr/>
        </p:nvSpPr>
        <p:spPr bwMode="auto">
          <a:xfrm rot="19693825">
            <a:off x="6109508" y="521078"/>
            <a:ext cx="2123617" cy="1524000"/>
          </a:xfrm>
          <a:prstGeom prst="cloudCallout">
            <a:avLst>
              <a:gd name="adj1" fmla="val -159639"/>
              <a:gd name="adj2" fmla="val 4102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</a:rPr>
              <a:t>Xèo</a:t>
            </a:r>
            <a:r>
              <a:rPr lang="en-US" sz="3600" b="1" dirty="0">
                <a:solidFill>
                  <a:srgbClr val="000099"/>
                </a:solidFill>
              </a:rPr>
              <a:t>, </a:t>
            </a:r>
            <a:r>
              <a:rPr lang="en-US" sz="3600" b="1" dirty="0" err="1">
                <a:solidFill>
                  <a:srgbClr val="000099"/>
                </a:solidFill>
                <a:hlinkClick r:id="rId5" action="ppaction://hlinkfile"/>
              </a:rPr>
              <a:t>xèo</a:t>
            </a:r>
            <a:endParaRPr lang="en-US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6" y="2086307"/>
            <a:ext cx="3326389" cy="272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2"/>
          <a:stretch/>
        </p:blipFill>
        <p:spPr bwMode="auto">
          <a:xfrm>
            <a:off x="4327382" y="2667000"/>
            <a:ext cx="4823546" cy="20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3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819400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kern="10" spc="-18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bé chăm ngoan, học giỏi.</a:t>
            </a:r>
            <a:endParaRPr lang="en-US" sz="4800" kern="10" spc="-18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9201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43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Tuoi</dc:creator>
  <cp:lastModifiedBy>Techsi.vn</cp:lastModifiedBy>
  <cp:revision>12</cp:revision>
  <dcterms:created xsi:type="dcterms:W3CDTF">2015-10-15T05:26:21Z</dcterms:created>
  <dcterms:modified xsi:type="dcterms:W3CDTF">2024-11-13T08:46:06Z</dcterms:modified>
</cp:coreProperties>
</file>