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media/audio1.wav" ContentType="audio/x-wav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media/audio2.wav" ContentType="audio/x-wav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media/audio4.wav" ContentType="audio/x-wav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media/audio5.wav" ContentType="audio/x-wav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9" r:id="rId2"/>
    <p:sldId id="257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95" d="100"/>
          <a:sy n="95" d="100"/>
        </p:scale>
        <p:origin x="-666" y="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C7AC-C65F-40F5-9A03-56037347FD00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99B87-ED14-48B3-9EF4-B002A75AC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4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58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56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30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38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17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17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2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11/13/2024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audio" Target="../media/media6.wav"/><Relationship Id="rId7" Type="http://schemas.openxmlformats.org/officeDocument/2006/relationships/audio" Target="../media/audio2.wav"/><Relationship Id="rId2" Type="http://schemas.microsoft.com/office/2007/relationships/media" Target="../media/media6.wav"/><Relationship Id="rId1" Type="http://schemas.openxmlformats.org/officeDocument/2006/relationships/tags" Target="../tags/tag6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audio" Target="../media/media7.wav"/><Relationship Id="rId7" Type="http://schemas.openxmlformats.org/officeDocument/2006/relationships/audio" Target="../media/audio4.wav"/><Relationship Id="rId2" Type="http://schemas.microsoft.com/office/2007/relationships/media" Target="../media/media7.wav"/><Relationship Id="rId1" Type="http://schemas.openxmlformats.org/officeDocument/2006/relationships/tags" Target="../tags/tag7.xml"/><Relationship Id="rId6" Type="http://schemas.openxmlformats.org/officeDocument/2006/relationships/audio" Target="../media/audio3.wav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p3"/><Relationship Id="rId7" Type="http://schemas.openxmlformats.org/officeDocument/2006/relationships/image" Target="../media/image10.png"/><Relationship Id="rId2" Type="http://schemas.microsoft.com/office/2007/relationships/media" Target="../media/media8.mp3"/><Relationship Id="rId1" Type="http://schemas.openxmlformats.org/officeDocument/2006/relationships/tags" Target="../tags/tag8.xml"/><Relationship Id="rId6" Type="http://schemas.openxmlformats.org/officeDocument/2006/relationships/image" Target="../media/image9.jp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7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8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audio" Target="../media/media9.mp3"/><Relationship Id="rId7" Type="http://schemas.openxmlformats.org/officeDocument/2006/relationships/audio" Target="../media/audio7.wav"/><Relationship Id="rId2" Type="http://schemas.microsoft.com/office/2007/relationships/media" Target="../media/media9.mp3"/><Relationship Id="rId1" Type="http://schemas.openxmlformats.org/officeDocument/2006/relationships/tags" Target="../tags/tag12.xml"/><Relationship Id="rId6" Type="http://schemas.openxmlformats.org/officeDocument/2006/relationships/audio" Target="../media/audio6.wav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11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7.jpg"/><Relationship Id="rId12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audio" Target="../media/audio5.wav"/><Relationship Id="rId11" Type="http://schemas.openxmlformats.org/officeDocument/2006/relationships/image" Target="../media/image16.png"/><Relationship Id="rId5" Type="http://schemas.openxmlformats.org/officeDocument/2006/relationships/audio" Target="../media/audio2.wav"/><Relationship Id="rId10" Type="http://schemas.openxmlformats.org/officeDocument/2006/relationships/image" Target="../media/image15.jpeg"/><Relationship Id="rId4" Type="http://schemas.openxmlformats.org/officeDocument/2006/relationships/audio" Target="../media/audio3.wav"/><Relationship Id="rId9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7.jpg"/><Relationship Id="rId5" Type="http://schemas.openxmlformats.org/officeDocument/2006/relationships/audio" Target="../media/audio7.wav"/><Relationship Id="rId10" Type="http://schemas.openxmlformats.org/officeDocument/2006/relationships/image" Target="../media/image11.jpeg"/><Relationship Id="rId4" Type="http://schemas.openxmlformats.org/officeDocument/2006/relationships/audio" Target="../media/audio3.wav"/><Relationship Id="rId9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7.jpg"/><Relationship Id="rId5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7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notesSlide" Target="../notesSlides/notesSlide17.xml"/><Relationship Id="rId7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9.wav"/><Relationship Id="rId9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7.jpg"/><Relationship Id="rId12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audio" Target="../media/audio5.wav"/><Relationship Id="rId11" Type="http://schemas.openxmlformats.org/officeDocument/2006/relationships/image" Target="../media/image23.png"/><Relationship Id="rId5" Type="http://schemas.openxmlformats.org/officeDocument/2006/relationships/audio" Target="../media/audio2.wav"/><Relationship Id="rId10" Type="http://schemas.openxmlformats.org/officeDocument/2006/relationships/image" Target="../media/image22.png"/><Relationship Id="rId4" Type="http://schemas.openxmlformats.org/officeDocument/2006/relationships/audio" Target="../media/audio6.wav"/><Relationship Id="rId9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7.jpg"/><Relationship Id="rId11" Type="http://schemas.openxmlformats.org/officeDocument/2006/relationships/image" Target="../media/image11.jpeg"/><Relationship Id="rId5" Type="http://schemas.openxmlformats.org/officeDocument/2006/relationships/audio" Target="../media/audio7.wav"/><Relationship Id="rId10" Type="http://schemas.openxmlformats.org/officeDocument/2006/relationships/image" Target="../media/image25.jpeg"/><Relationship Id="rId4" Type="http://schemas.openxmlformats.org/officeDocument/2006/relationships/audio" Target="../media/audio6.wav"/><Relationship Id="rId9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8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7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2.wav"/><Relationship Id="rId7" Type="http://schemas.openxmlformats.org/officeDocument/2006/relationships/image" Target="../media/image7.jpg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3.wav"/><Relationship Id="rId7" Type="http://schemas.openxmlformats.org/officeDocument/2006/relationships/image" Target="../media/image7.jpg"/><Relationship Id="rId2" Type="http://schemas.microsoft.com/office/2007/relationships/media" Target="../media/media3.wav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7" Type="http://schemas.openxmlformats.org/officeDocument/2006/relationships/image" Target="../media/image8.png"/><Relationship Id="rId2" Type="http://schemas.microsoft.com/office/2007/relationships/media" Target="../media/media4.wav"/><Relationship Id="rId1" Type="http://schemas.openxmlformats.org/officeDocument/2006/relationships/tags" Target="../tags/tag4.xml"/><Relationship Id="rId6" Type="http://schemas.openxmlformats.org/officeDocument/2006/relationships/image" Target="../media/image9.jp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7" Type="http://schemas.openxmlformats.org/officeDocument/2006/relationships/image" Target="../media/image8.png"/><Relationship Id="rId2" Type="http://schemas.microsoft.com/office/2007/relationships/media" Target="../media/media5.wav"/><Relationship Id="rId1" Type="http://schemas.openxmlformats.org/officeDocument/2006/relationships/tags" Target="../tags/tag5.xml"/><Relationship Id="rId6" Type="http://schemas.openxmlformats.org/officeDocument/2006/relationships/image" Target="../media/image7.jp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784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600200" y="3258457"/>
            <a:ext cx="6172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LQVT: </a:t>
            </a:r>
          </a:p>
          <a:p>
            <a:pPr eaLnBrk="1" hangingPunct="1"/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hận biết hình tròn, hình vuông</a:t>
            </a:r>
          </a:p>
          <a:p>
            <a:pPr eaLnBrk="1" hangingPunct="1"/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1600200" y="1066800"/>
            <a:ext cx="6324600" cy="719366"/>
          </a:xfrm>
          <a:prstGeom prst="wave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UỶ BAN NHÂN DÂN </a:t>
            </a:r>
            <a:r>
              <a:rPr lang="en-US" sz="18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QUẬN </a:t>
            </a:r>
            <a:r>
              <a:rPr lang="en-US" sz="18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LONG BIÊN</a:t>
            </a:r>
            <a: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sz="18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sz="18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 HƯNG</a:t>
            </a:r>
            <a:endParaRPr lang="en-US" sz="1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049" y="1823555"/>
            <a:ext cx="1434902" cy="143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735556" y="2719887"/>
            <a:ext cx="1971675" cy="255378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1754606" y="2743201"/>
            <a:ext cx="1943100" cy="2517775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4554956" y="2919959"/>
            <a:ext cx="1885950" cy="2286000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4554956" y="2919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6440906" y="2881859"/>
            <a:ext cx="0" cy="2362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4554956" y="5205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4554956" y="2881858"/>
            <a:ext cx="0" cy="236220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Up Arrow 2"/>
          <p:cNvSpPr/>
          <p:nvPr/>
        </p:nvSpPr>
        <p:spPr>
          <a:xfrm rot="6630543">
            <a:off x="3951988" y="2478729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6483987" y="2391880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6508266" y="5047295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3962244" y="5072770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0100" y="5690011"/>
            <a:ext cx="76581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0945884"/>
      </p:ext>
    </p:extLst>
  </p:cSld>
  <p:clrMapOvr>
    <a:masterClrMapping/>
  </p:clrMapOvr>
  <p:transition advTm="271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16875 4.44444E-6 L 0.08125 4.444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80255" y="1653976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13447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14300" y="490210"/>
            <a:ext cx="937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0538657"/>
      </p:ext>
    </p:extLst>
  </p:cSld>
  <p:clrMapOvr>
    <a:masterClrMapping/>
  </p:clrMapOvr>
  <p:transition advTm="30495">
    <p:wipe dir="d"/>
    <p:sndAc>
      <p:stSnd>
        <p:snd r:embed="rId6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xmlns="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xmlns="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xmlns="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xmlns="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xmlns="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xmlns="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xmlns="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xmlns="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xmlns="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1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91176" y="1981200"/>
            <a:ext cx="5886451" cy="21467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BÉ </a:t>
            </a:r>
            <a:r>
              <a:rPr lang="en-US" sz="25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</a:t>
            </a: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 CHƯƠNG TRÌNH 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“THỬ TÀI BÉ YÊU”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[Olympia 16] Nhạc hiệu mở đầ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03019" y="5978214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19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4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542925" y="1619250"/>
            <a:ext cx="2400300" cy="2495550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2943225" y="3733800"/>
            <a:ext cx="2743200" cy="2438400"/>
          </a:xfrm>
          <a:prstGeom prst="trapezoi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86450" y="1190625"/>
            <a:ext cx="2743200" cy="3352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750" y="457200"/>
            <a:ext cx="6505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=""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=""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=""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=""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=""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=""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727564"/>
      </p:ext>
    </p:extLst>
  </p:cSld>
  <p:clrMapOvr>
    <a:masterClrMapping/>
  </p:clrMapOvr>
  <p:transition>
    <p:wedge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428875" y="1143000"/>
            <a:ext cx="4286250" cy="5257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886200" y="578275"/>
            <a:ext cx="171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5105401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563338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a5d68b0_69ad8331_anhve6246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29100" y="2468709"/>
            <a:ext cx="434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Explosion 1 4">
            <a:extLst>
              <a:ext uri="{FF2B5EF4-FFF2-40B4-BE49-F238E27FC236}">
                <a16:creationId xmlns=""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xplosion 1 6">
            <a:extLst>
              <a:ext uri="{FF2B5EF4-FFF2-40B4-BE49-F238E27FC236}">
                <a16:creationId xmlns=""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8" name="Explosion 1 7">
            <a:extLst>
              <a:ext uri="{FF2B5EF4-FFF2-40B4-BE49-F238E27FC236}">
                <a16:creationId xmlns=""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9" name="Explosion 1 8">
            <a:extLst>
              <a:ext uri="{FF2B5EF4-FFF2-40B4-BE49-F238E27FC236}">
                <a16:creationId xmlns=""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0" name="Explosion 1 9">
            <a:extLst>
              <a:ext uri="{FF2B5EF4-FFF2-40B4-BE49-F238E27FC236}">
                <a16:creationId xmlns=""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=""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15662"/>
      </p:ext>
    </p:extLst>
  </p:cSld>
  <p:clrMapOvr>
    <a:masterClrMapping/>
  </p:clrMapOvr>
  <p:transition>
    <p:dissolve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057400" y="914400"/>
            <a:ext cx="4514850" cy="55626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600450" y="371154"/>
            <a:ext cx="171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sp>
        <p:nvSpPr>
          <p:cNvPr id="5" name="Smiley Face 4"/>
          <p:cNvSpPr/>
          <p:nvPr/>
        </p:nvSpPr>
        <p:spPr>
          <a:xfrm>
            <a:off x="7486651" y="7086600"/>
            <a:ext cx="267890" cy="4572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đúng roi. bạn thật là giỏi [Medium quality]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15150" y="7010400"/>
            <a:ext cx="457200" cy="609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57400" y="914400"/>
            <a:ext cx="4514850" cy="5562600"/>
          </a:xfrm>
          <a:prstGeom prst="ellipse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604" y="484497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0921395"/>
      </p:ext>
    </p:extLst>
  </p:cSld>
  <p:clrMapOvr>
    <a:masterClrMapping/>
  </p:clrMapOvr>
  <p:transition>
    <p:wedge/>
    <p:sndAc>
      <p:stSnd>
        <p:snd r:embed="rId6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7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465678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56" y="2552700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1524001"/>
            <a:ext cx="1735136" cy="2180573"/>
          </a:xfrm>
          <a:prstGeom prst="rect">
            <a:avLst/>
          </a:prstGeom>
        </p:spPr>
      </p:pic>
      <p:pic>
        <p:nvPicPr>
          <p:cNvPr id="1028" name="Picture 4" descr="HÃ¬nh áº£nh cÃ³ liÃªn qua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333" l="1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914401"/>
            <a:ext cx="2686050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4" y="3835256"/>
            <a:ext cx="2075655" cy="28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=""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=""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=""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=""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=""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=""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911590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885136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101832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6" y="2338714"/>
            <a:ext cx="1735136" cy="2180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5061115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9209643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5"/>
          <a:stretch/>
        </p:blipFill>
        <p:spPr>
          <a:xfrm>
            <a:off x="-2719" y="1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xmlns="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xmlns="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xmlns="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5977289" y="5648736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xmlns="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153860" y="5637342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691640" y="6507480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691640" y="5637342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BE6DDA6-0E8C-435D-8205-B87CBA55B29E}"/>
              </a:ext>
            </a:extLst>
          </p:cNvPr>
          <p:cNvSpPr/>
          <p:nvPr/>
        </p:nvSpPr>
        <p:spPr>
          <a:xfrm>
            <a:off x="1210224" y="5186231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1438B54-135D-422B-886C-15584C1BE4D0}"/>
              </a:ext>
            </a:extLst>
          </p:cNvPr>
          <p:cNvSpPr/>
          <p:nvPr/>
        </p:nvSpPr>
        <p:spPr>
          <a:xfrm>
            <a:off x="1223633" y="5186230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VIÊN: NGÔ THỊ DUYÊN</a:t>
            </a:r>
            <a:endParaRPr lang="en-US" sz="2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40AD29F-99B0-4575-B0F4-9C898D2D6B65}"/>
              </a:ext>
            </a:extLst>
          </p:cNvPr>
          <p:cNvSpPr txBox="1"/>
          <p:nvPr/>
        </p:nvSpPr>
        <p:spPr>
          <a:xfrm>
            <a:off x="1863230" y="6062315"/>
            <a:ext cx="4753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 TƯỢNG: TRẺ 3-4 TUỔI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1862F506-E18A-4C34-BFEC-E5A2F5DC0554}"/>
              </a:ext>
            </a:extLst>
          </p:cNvPr>
          <p:cNvSpPr/>
          <p:nvPr/>
        </p:nvSpPr>
        <p:spPr>
          <a:xfrm>
            <a:off x="1460572" y="4305869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BE6DDA6-0E8C-435D-8205-B87CBA55B29E}"/>
              </a:ext>
            </a:extLst>
          </p:cNvPr>
          <p:cNvSpPr/>
          <p:nvPr/>
        </p:nvSpPr>
        <p:spPr>
          <a:xfrm>
            <a:off x="1849821" y="3204711"/>
            <a:ext cx="5084379" cy="12910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B1438B54-135D-422B-886C-15584C1BE4D0}"/>
              </a:ext>
            </a:extLst>
          </p:cNvPr>
          <p:cNvSpPr/>
          <p:nvPr/>
        </p:nvSpPr>
        <p:spPr>
          <a:xfrm>
            <a:off x="1863230" y="3204710"/>
            <a:ext cx="4668029" cy="1291089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 VUI HỌC TOÁN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xmlns="" id="{D7F98401-D3EC-43BE-89E3-102D21780BE8}"/>
              </a:ext>
            </a:extLst>
          </p:cNvPr>
          <p:cNvSpPr/>
          <p:nvPr/>
        </p:nvSpPr>
        <p:spPr>
          <a:xfrm>
            <a:off x="24688800" y="-13634956"/>
            <a:ext cx="16681736" cy="14461038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xmlns="" id="{A89D9BBB-90C7-490E-A60F-51E86B8E3375}"/>
              </a:ext>
            </a:extLst>
          </p:cNvPr>
          <p:cNvSpPr/>
          <p:nvPr/>
        </p:nvSpPr>
        <p:spPr>
          <a:xfrm>
            <a:off x="24688800" y="-13558211"/>
            <a:ext cx="16681736" cy="14461038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xmlns="" id="{3B876FC8-9BB3-417C-B0E6-11949B4DBC62}"/>
              </a:ext>
            </a:extLst>
          </p:cNvPr>
          <p:cNvSpPr/>
          <p:nvPr/>
        </p:nvSpPr>
        <p:spPr>
          <a:xfrm>
            <a:off x="24688800" y="-13558211"/>
            <a:ext cx="16681736" cy="14461038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xmlns="" id="{01D19428-766B-4010-A3F0-37B6355833AE}"/>
              </a:ext>
            </a:extLst>
          </p:cNvPr>
          <p:cNvSpPr/>
          <p:nvPr/>
        </p:nvSpPr>
        <p:spPr>
          <a:xfrm>
            <a:off x="24688800" y="-13558211"/>
            <a:ext cx="16681736" cy="14461038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xmlns="" id="{245644ED-2B00-4820-9B1A-4273B0F1D555}"/>
              </a:ext>
            </a:extLst>
          </p:cNvPr>
          <p:cNvSpPr/>
          <p:nvPr/>
        </p:nvSpPr>
        <p:spPr>
          <a:xfrm>
            <a:off x="24688800" y="-13547168"/>
            <a:ext cx="16681736" cy="14461038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8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26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3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3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750"/>
                            </p:stCondLst>
                            <p:childTnLst>
                              <p:par>
                                <p:cTn id="10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750"/>
                            </p:stCondLst>
                            <p:childTnLst>
                              <p:par>
                                <p:cTn id="1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750"/>
                            </p:stCondLst>
                            <p:childTnLst>
                              <p:par>
                                <p:cTn id="1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750"/>
                            </p:stCondLst>
                            <p:childTnLst>
                              <p:par>
                                <p:cTn id="1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3" grpId="0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7" grpId="0" animBg="1"/>
      <p:bldP spid="29" grpId="0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0" descr="Káº¿t quáº£ hÃ¬nh áº£nh cho ÄÃ¡m mÃ¢y hoáº¡t hÃ¬nh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16" y="512830"/>
            <a:ext cx="1963627" cy="252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494094" y="2902036"/>
            <a:ext cx="1885949" cy="1365164"/>
          </a:xfrm>
          <a:prstGeom prst="trapezoid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14" descr="Káº¿t quáº£ hÃ¬nh áº£nh cho ong mat troi de thuo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6F0"/>
              </a:clrFrom>
              <a:clrTo>
                <a:srgbClr val="F5F6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61" y="1058181"/>
            <a:ext cx="2096604" cy="24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3467150" y="3632200"/>
            <a:ext cx="1884715" cy="1460670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079524"/>
            <a:ext cx="1217318" cy="1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590359" y="4267201"/>
            <a:ext cx="1828800" cy="1975883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455" y="228601"/>
            <a:ext cx="84267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=""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=""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=""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=""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=""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=""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309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49" y="918243"/>
            <a:ext cx="1612959" cy="207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572627" y="248485"/>
            <a:ext cx="199874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VUÔNG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57501" y="2857500"/>
            <a:ext cx="3146258" cy="3429000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787" y="4852972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534985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-32084"/>
            <a:ext cx="9144000" cy="6858000"/>
          </a:xfrm>
          <a:prstGeom prst="rect">
            <a:avLst/>
          </a:prstGeom>
        </p:spPr>
      </p:pic>
      <p:sp>
        <p:nvSpPr>
          <p:cNvPr id="241678" name="Rectangle 14"/>
          <p:cNvSpPr>
            <a:spLocks noChangeArrowheads="1"/>
          </p:cNvSpPr>
          <p:nvPr/>
        </p:nvSpPr>
        <p:spPr bwMode="auto">
          <a:xfrm>
            <a:off x="2914650" y="2057400"/>
            <a:ext cx="2914650" cy="3505200"/>
          </a:xfrm>
          <a:prstGeom prst="rect">
            <a:avLst/>
          </a:prstGeom>
          <a:solidFill>
            <a:srgbClr val="E3F038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1679" name="Line 15"/>
          <p:cNvSpPr>
            <a:spLocks noChangeShapeType="1"/>
          </p:cNvSpPr>
          <p:nvPr/>
        </p:nvSpPr>
        <p:spPr bwMode="auto">
          <a:xfrm>
            <a:off x="2914650" y="20574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0" name="Line 16"/>
          <p:cNvSpPr>
            <a:spLocks noChangeShapeType="1"/>
          </p:cNvSpPr>
          <p:nvPr/>
        </p:nvSpPr>
        <p:spPr bwMode="auto">
          <a:xfrm>
            <a:off x="582930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1" name="Line 17"/>
          <p:cNvSpPr>
            <a:spLocks noChangeShapeType="1"/>
          </p:cNvSpPr>
          <p:nvPr/>
        </p:nvSpPr>
        <p:spPr bwMode="auto">
          <a:xfrm flipV="1">
            <a:off x="2914650" y="55626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2" name="Line 18"/>
          <p:cNvSpPr>
            <a:spLocks noChangeShapeType="1"/>
          </p:cNvSpPr>
          <p:nvPr/>
        </p:nvSpPr>
        <p:spPr bwMode="auto">
          <a:xfrm>
            <a:off x="291465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28787" y="533400"/>
            <a:ext cx="5986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Theo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=""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xplosion 1 13">
            <a:extLst>
              <a:ext uri="{FF2B5EF4-FFF2-40B4-BE49-F238E27FC236}">
                <a16:creationId xmlns=""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=""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=""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=""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8" name="Explosion 1 17">
            <a:extLst>
              <a:ext uri="{FF2B5EF4-FFF2-40B4-BE49-F238E27FC236}">
                <a16:creationId xmlns=""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498530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214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C 0.03004 -0.03797 0.075 -0.06204 0.125 -0.06204 C 0.175 -0.06204 0.21997 -0.03797 0.25 3.7037E-6 C 0.21997 0.03796 0.175 0.06203 0.125 0.06203 C 0.075 0.06203 0.03004 0.03796 -3.61111E-6 3.7037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41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1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8" grpId="0" animBg="1"/>
      <p:bldP spid="241679" grpId="0" animBg="1"/>
      <p:bldP spid="241680" grpId="0" animBg="1"/>
      <p:bldP spid="241681" grpId="0" animBg="1"/>
      <p:bldP spid="24168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14" y="1102926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781927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áº¿t quáº£ hÃ¬nh áº£nh cho Äá» CHÆ I HÃNH TAM GIÃC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01" y="3897654"/>
            <a:ext cx="2228850" cy="259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áº¿t quáº£ hÃ¬nh áº£nh cho Äá» CHÆ I HÃNH Lá»¤C GIÃC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10" y="1828800"/>
            <a:ext cx="2239660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5931568" y="1102927"/>
            <a:ext cx="2631101" cy="288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Explosion 1 8">
            <a:extLst>
              <a:ext uri="{FF2B5EF4-FFF2-40B4-BE49-F238E27FC236}">
                <a16:creationId xmlns=""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352642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>
            <a:extLst>
              <a:ext uri="{FF2B5EF4-FFF2-40B4-BE49-F238E27FC236}">
                <a16:creationId xmlns=""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353982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=""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353982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2" name="Explosion 1 11">
            <a:extLst>
              <a:ext uri="{FF2B5EF4-FFF2-40B4-BE49-F238E27FC236}">
                <a16:creationId xmlns=""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364002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3" name="Explosion 1 12">
            <a:extLst>
              <a:ext uri="{FF2B5EF4-FFF2-40B4-BE49-F238E27FC236}">
                <a16:creationId xmlns=""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364002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=""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342900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423343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43" y="1752600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1971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6122233" y="2025112"/>
            <a:ext cx="2353208" cy="258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5113339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1026288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xmlns="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xmlns="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xmlns="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xmlns="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!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49958" y="342709"/>
            <a:ext cx="4876800" cy="1120236"/>
          </a:xfrm>
          <a:prstGeom prst="rect">
            <a:avLst/>
          </a:prstGeom>
          <a:solidFill>
            <a:srgbClr val="FF0000">
              <a:alpha val="69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HỌC HÔM NAY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 ĐÂY LÀ KẾT THÚC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5" grpId="0" animBg="1"/>
      <p:bldP spid="38" grpId="0" animBg="1"/>
      <p:bldP spid="3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xmlns="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xmlns="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xmlns="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xmlns="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1862F506-E18A-4C34-BFEC-E5A2F5DC0554}"/>
              </a:ext>
            </a:extLst>
          </p:cNvPr>
          <p:cNvSpPr/>
          <p:nvPr/>
        </p:nvSpPr>
        <p:spPr>
          <a:xfrm>
            <a:off x="1460572" y="4305869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xmlns="" id="{D7F98401-D3EC-43BE-89E3-102D21780BE8}"/>
              </a:ext>
            </a:extLst>
          </p:cNvPr>
          <p:cNvSpPr/>
          <p:nvPr/>
        </p:nvSpPr>
        <p:spPr>
          <a:xfrm>
            <a:off x="19431000" y="-8569380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xmlns="" id="{A89D9BBB-90C7-490E-A60F-51E86B8E3375}"/>
              </a:ext>
            </a:extLst>
          </p:cNvPr>
          <p:cNvSpPr/>
          <p:nvPr/>
        </p:nvSpPr>
        <p:spPr>
          <a:xfrm>
            <a:off x="16916400" y="-6542998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xmlns="" id="{3B876FC8-9BB3-417C-B0E6-11949B4DBC62}"/>
              </a:ext>
            </a:extLst>
          </p:cNvPr>
          <p:cNvSpPr/>
          <p:nvPr/>
        </p:nvSpPr>
        <p:spPr>
          <a:xfrm>
            <a:off x="14401800" y="-7262848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xmlns="" id="{01D19428-766B-4010-A3F0-37B6355833AE}"/>
              </a:ext>
            </a:extLst>
          </p:cNvPr>
          <p:cNvSpPr/>
          <p:nvPr/>
        </p:nvSpPr>
        <p:spPr>
          <a:xfrm>
            <a:off x="16230600" y="-7188633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xmlns="" id="{245644ED-2B00-4820-9B1A-4273B0F1D555}"/>
              </a:ext>
            </a:extLst>
          </p:cNvPr>
          <p:cNvSpPr/>
          <p:nvPr/>
        </p:nvSpPr>
        <p:spPr>
          <a:xfrm>
            <a:off x="18507816" y="-8969787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048329" y="1123747"/>
            <a:ext cx="7239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</a:t>
            </a: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 YÊU CẦU: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Kỹ năng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Trẻ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Thái độ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 thú tham gia vào các hoạt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1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750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750"/>
                            </p:stCondLst>
                            <p:childTnLst>
                              <p:par>
                                <p:cTn id="7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750"/>
                            </p:stCondLst>
                            <p:childTnLst>
                              <p:par>
                                <p:cTn id="8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xmlns="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xmlns="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xmlns="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xmlns="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xmlns="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xmlns="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xmlns="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xmlns="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xmlns="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2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13828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85900" y="5847347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46359" y="5641884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4194964"/>
      </p:ext>
    </p:extLst>
  </p:cSld>
  <p:clrMapOvr>
    <a:masterClrMapping/>
  </p:clrMapOvr>
  <p:transition advTm="160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9" grpId="0" animBg="1"/>
      <p:bldP spid="20" grpId="0" animBg="1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144253" y="2041359"/>
            <a:ext cx="2858828" cy="3702863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3163303" y="2080878"/>
            <a:ext cx="2817395" cy="3650644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59604" y="5867400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0" y="1569104"/>
            <a:ext cx="32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2900" y="2474894"/>
            <a:ext cx="2628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0841315"/>
      </p:ext>
    </p:extLst>
  </p:cSld>
  <p:clrMapOvr>
    <a:masterClrMapping/>
  </p:clrMapOvr>
  <p:transition advTm="186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75 3.87283E-6 L 0.025 -0.002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13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2775376" y="2100361"/>
            <a:ext cx="2857500" cy="3463636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2775376" y="2062259"/>
            <a:ext cx="2857500" cy="3810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5625948" y="2100364"/>
            <a:ext cx="1" cy="3499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2796887" y="5563995"/>
            <a:ext cx="2835989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2775375" y="2062260"/>
            <a:ext cx="21512" cy="353742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p Arrow 2"/>
          <p:cNvSpPr/>
          <p:nvPr/>
        </p:nvSpPr>
        <p:spPr>
          <a:xfrm rot="6630543">
            <a:off x="2174661" y="1605262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5674596" y="1598004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5720163" y="5438919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2160910" y="5438893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19530" y="5867400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52659" y="3429001"/>
            <a:ext cx="27341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8891" y="2998114"/>
            <a:ext cx="17596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9570815"/>
      </p:ext>
    </p:extLst>
  </p:cSld>
  <p:clrMapOvr>
    <a:masterClrMapping/>
  </p:clrMapOvr>
  <p:transition advTm="315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91816" y="2315907"/>
            <a:ext cx="588645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SÁNH HÌNH TRÒN VÀ HÌNH VUÔNG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50" y="3018896"/>
            <a:ext cx="8572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484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59"/>
    </mc:Choice>
    <mc:Fallback xmlns="">
      <p:transition spd="slow" advTm="10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13828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76400" y="867613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70422" y="1121202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0100" y="5690010"/>
            <a:ext cx="7658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5128252"/>
      </p:ext>
    </p:extLst>
  </p:cSld>
  <p:clrMapOvr>
    <a:masterClrMapping/>
  </p:clrMapOvr>
  <p:transition advTm="12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6.5|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22FB9C88-B4B5-4D3D-9171-F3F1F8A5B1AC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17"/>
  <p:tag name="ISPRING_SLIDE_ID_2" val="{1E370879-AC60-4AD2-BBD3-254B4B643AED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FA74084E-09EF-4822-BF8D-7672AEAC3C61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2.991"/>
  <p:tag name="TIMING" val="|0.001|11.99|0.5"/>
  <p:tag name="ISPRING_CUSTOM_TIMING_USED" val="1"/>
  <p:tag name="ISPRING_SLIDE_ID_2" val="{6C3C60B7-289A-404C-8D9F-6DF915C621D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55BD61AB-EC6D-4893-A57D-E4B68FA294A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TIMING" val="|0.001|1|1|1|1"/>
  <p:tag name="ISPRING_CUSTOM_TIMING_USED" val="1"/>
  <p:tag name="ISPRING_SLIDE_ID_2" val="{69550BC5-5C6E-4DC0-AFA0-2C50A0387146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7.3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11|1.8|0.9|2.5|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  <p:tag name="TIMING" val="|1.1|8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5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4.4|3.6|4.4|1.9|2|1.7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F6D32728-D4C4-4998-9772-7F690BB711B2}"/>
  <p:tag name="GENSWF_ADVANCE_TIME" val="9.223"/>
  <p:tag name="TIMING" val="|4.4|2.2|10.7|6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0AF26856-1846-4CA7-988F-F82AE5FF039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606</Words>
  <Application>Microsoft Office PowerPoint</Application>
  <PresentationFormat>On-screen Show (4:3)</PresentationFormat>
  <Paragraphs>113</Paragraphs>
  <Slides>25</Slides>
  <Notes>19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16</cp:revision>
  <dcterms:created xsi:type="dcterms:W3CDTF">2021-11-13T12:47:57Z</dcterms:created>
  <dcterms:modified xsi:type="dcterms:W3CDTF">2024-11-13T07:52:26Z</dcterms:modified>
</cp:coreProperties>
</file>