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4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2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0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9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14E2D-B872-4C42-A60D-BC10D0BC66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436" y="1571241"/>
            <a:ext cx="8229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LĨNH VỰC PHÁT TRIỂN NHẬN THỨC 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999" y="3352800"/>
            <a:ext cx="55625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KP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20/11</a:t>
            </a:r>
          </a:p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5-6</a:t>
            </a:r>
          </a:p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30-35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 dirty="0" smtClean="0">
                <a:solidFill>
                  <a:srgbClr val="002060"/>
                </a:solidFill>
              </a:rPr>
              <a:t>                              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7203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73" y="838200"/>
            <a:ext cx="786338" cy="82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7467600" cy="5562600"/>
          </a:xfrm>
        </p:spPr>
      </p:pic>
    </p:spTree>
    <p:extLst>
      <p:ext uri="{BB962C8B-B14F-4D97-AF65-F5344CB8AC3E}">
        <p14:creationId xmlns:p14="http://schemas.microsoft.com/office/powerpoint/2010/main" val="13544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8077200" cy="5715000"/>
          </a:xfrm>
        </p:spPr>
      </p:pic>
    </p:spTree>
    <p:extLst>
      <p:ext uri="{BB962C8B-B14F-4D97-AF65-F5344CB8AC3E}">
        <p14:creationId xmlns:p14="http://schemas.microsoft.com/office/powerpoint/2010/main" val="40554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8077200" cy="5867400"/>
          </a:xfrm>
        </p:spPr>
      </p:pic>
    </p:spTree>
    <p:extLst>
      <p:ext uri="{BB962C8B-B14F-4D97-AF65-F5344CB8AC3E}">
        <p14:creationId xmlns:p14="http://schemas.microsoft.com/office/powerpoint/2010/main" val="10596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8077200" cy="5791200"/>
          </a:xfrm>
        </p:spPr>
      </p:pic>
    </p:spTree>
    <p:extLst>
      <p:ext uri="{BB962C8B-B14F-4D97-AF65-F5344CB8AC3E}">
        <p14:creationId xmlns:p14="http://schemas.microsoft.com/office/powerpoint/2010/main" val="40852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* TC1: Tai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9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7005" y="2667000"/>
            <a:ext cx="6419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VaMe-BeThanhNgan-55651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7056" y="3416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33401"/>
            <a:ext cx="44195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Ổn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tổ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chứ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en-US" sz="36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NgayDauTienDiHoc-BaoAn-5159533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6459" y="1981200"/>
            <a:ext cx="3373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HĐ 1. </a:t>
            </a:r>
            <a:r>
              <a:rPr lang="en-US" sz="3600" dirty="0" err="1" smtClean="0">
                <a:solidFill>
                  <a:srgbClr val="002060"/>
                </a:solidFill>
              </a:rPr>
              <a:t>Đàm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thoại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6725"/>
          </a:xfrm>
        </p:spPr>
      </p:pic>
    </p:spTree>
    <p:extLst>
      <p:ext uri="{BB962C8B-B14F-4D97-AF65-F5344CB8AC3E}">
        <p14:creationId xmlns:p14="http://schemas.microsoft.com/office/powerpoint/2010/main" val="201526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229600" cy="6172200"/>
          </a:xfrm>
        </p:spPr>
      </p:pic>
    </p:spTree>
    <p:extLst>
      <p:ext uri="{BB962C8B-B14F-4D97-AF65-F5344CB8AC3E}">
        <p14:creationId xmlns:p14="http://schemas.microsoft.com/office/powerpoint/2010/main" val="39364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7736175" cy="6550034"/>
          </a:xfrm>
        </p:spPr>
      </p:pic>
    </p:spTree>
    <p:extLst>
      <p:ext uri="{BB962C8B-B14F-4D97-AF65-F5344CB8AC3E}">
        <p14:creationId xmlns:p14="http://schemas.microsoft.com/office/powerpoint/2010/main" val="411987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71045" cy="5943600"/>
          </a:xfrm>
        </p:spPr>
      </p:pic>
    </p:spTree>
    <p:extLst>
      <p:ext uri="{BB962C8B-B14F-4D97-AF65-F5344CB8AC3E}">
        <p14:creationId xmlns:p14="http://schemas.microsoft.com/office/powerpoint/2010/main" val="22996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10600" cy="6263974"/>
          </a:xfrm>
        </p:spPr>
      </p:pic>
    </p:spTree>
    <p:extLst>
      <p:ext uri="{BB962C8B-B14F-4D97-AF65-F5344CB8AC3E}">
        <p14:creationId xmlns:p14="http://schemas.microsoft.com/office/powerpoint/2010/main" val="16996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3963" y="624281"/>
            <a:ext cx="26196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71</Words>
  <Application>Microsoft Office PowerPoint</Application>
  <PresentationFormat>On-screen Show (4:3)</PresentationFormat>
  <Paragraphs>14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HĐ 2: Luyện tập củng cố  * TC1: Tai ai tinh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FATE PC</dc:creator>
  <cp:lastModifiedBy>Techsi.vn</cp:lastModifiedBy>
  <cp:revision>15</cp:revision>
  <dcterms:created xsi:type="dcterms:W3CDTF">2019-11-11T12:50:52Z</dcterms:created>
  <dcterms:modified xsi:type="dcterms:W3CDTF">2024-11-12T02:14:47Z</dcterms:modified>
</cp:coreProperties>
</file>