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82" r:id="rId2"/>
    <p:sldId id="283" r:id="rId3"/>
    <p:sldId id="266" r:id="rId4"/>
    <p:sldId id="265" r:id="rId5"/>
    <p:sldId id="264" r:id="rId6"/>
    <p:sldId id="263" r:id="rId7"/>
    <p:sldId id="269" r:id="rId8"/>
    <p:sldId id="270" r:id="rId9"/>
    <p:sldId id="271" r:id="rId10"/>
    <p:sldId id="272" r:id="rId11"/>
    <p:sldId id="262" r:id="rId12"/>
    <p:sldId id="261" r:id="rId13"/>
    <p:sldId id="260" r:id="rId14"/>
    <p:sldId id="259" r:id="rId15"/>
    <p:sldId id="258" r:id="rId16"/>
    <p:sldId id="267" r:id="rId17"/>
    <p:sldId id="280" r:id="rId18"/>
    <p:sldId id="279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01" autoAdjust="0"/>
    <p:restoredTop sz="93935" autoAdjust="0"/>
  </p:normalViewPr>
  <p:slideViewPr>
    <p:cSldViewPr>
      <p:cViewPr>
        <p:scale>
          <a:sx n="80" d="100"/>
          <a:sy n="80" d="100"/>
        </p:scale>
        <p:origin x="-432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vi-VN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vi-VN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vi-VN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00B1839-5A6E-46C5-B99C-EE7C10D2E4A3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75463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BE05390-6D91-401F-9016-F5F6AEDDD8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5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94DCDE-D246-48E3-ACAD-A09A84303B88}" type="slidenum">
              <a:rPr lang="en-US"/>
              <a:pPr/>
              <a:t>3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425477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0A1949-625E-4C08-B14C-4991F8D40F26}" type="slidenum">
              <a:rPr lang="en-US"/>
              <a:pPr/>
              <a:t>12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67953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48E322-8F28-4ED3-AF16-94E4D00F8208}" type="slidenum">
              <a:rPr lang="en-US"/>
              <a:pPr/>
              <a:t>13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64610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9A4C4D-9A42-41EE-B392-F56FA7A5F106}" type="slidenum">
              <a:rPr lang="en-US"/>
              <a:pPr/>
              <a:t>14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200395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FDD904-7D0A-4F8F-A0F3-089FB24F441D}" type="slidenum">
              <a:rPr lang="en-US"/>
              <a:pPr/>
              <a:t>15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77472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6CFAFB-A8D7-49E1-9224-06F6C87843F7}" type="slidenum">
              <a:rPr lang="en-US"/>
              <a:pPr/>
              <a:t>16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9197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411AA8-4BCC-493C-B06D-A37C2E0CD742}" type="slidenum">
              <a:rPr lang="en-US"/>
              <a:pPr/>
              <a:t>4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0945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F7EED8-BEE4-491E-A4F1-BE346F376DE0}" type="slidenum">
              <a:rPr lang="en-US"/>
              <a:pPr/>
              <a:t>5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22661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965167-38F3-40B6-A490-7F61A2280907}" type="slidenum">
              <a:rPr lang="en-US"/>
              <a:pPr/>
              <a:t>6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0589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FE6951-C0EB-4EA6-B8C2-E65C5564074D}" type="slidenum">
              <a:rPr lang="en-US"/>
              <a:pPr/>
              <a:t>7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47800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B73E8B-6CD6-4FE0-911B-F29A8E4A1ACD}" type="slidenum">
              <a:rPr lang="en-US"/>
              <a:pPr/>
              <a:t>8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39875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420286-1F36-4B6F-BFE3-3D94FE8AF296}" type="slidenum">
              <a:rPr lang="en-US"/>
              <a:pPr/>
              <a:t>9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5789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F35C70-E58F-44A4-8359-D6BD7A73673C}" type="slidenum">
              <a:rPr lang="en-US"/>
              <a:pPr/>
              <a:t>10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64832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82CAC2-53FD-4800-AF27-D7D0533DB99D}" type="slidenum">
              <a:rPr lang="en-US"/>
              <a:pPr/>
              <a:t>11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75248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3628-1779-4406-9C0B-E2C5A86D2E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20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2114-A090-431C-89D6-441B967168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083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44389-336A-4579-BA41-E2BB74F3A3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424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C9D08-BD09-4BF2-9982-01FD99CC4D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729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4F8C-9367-41BA-B181-407EC51219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389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336F9-C1F5-4514-92EE-C04FA6C704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055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0763D-7695-49CE-8A04-7AFE482A1B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11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6449-D005-439A-8989-420A4D4D9B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746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721A-6CB7-407E-8D1F-9AE066F7B0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10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4687-ED6B-464B-B89E-7475FA12A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993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2105-5CF8-48E1-8022-6D738A1535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07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D2AE9-B13F-4F70-A2DD-EB2316BFA8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61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6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+ hình nền pp cute - hinhanhsieudep.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034" y="-2969"/>
            <a:ext cx="91791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286000" y="3429000"/>
            <a:ext cx="5043196" cy="168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Lĩnh</a:t>
            </a:r>
            <a:r>
              <a:rPr lang="en-US" altLang="zh-CN" sz="2400" b="1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vực</a:t>
            </a:r>
            <a:r>
              <a:rPr lang="en-US" altLang="zh-CN" sz="2400" b="1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: </a:t>
            </a:r>
            <a:r>
              <a:rPr lang="en-US" altLang="zh-CN" sz="2400" b="1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Phát</a:t>
            </a:r>
            <a:r>
              <a:rPr lang="en-US" altLang="zh-CN" sz="2400" b="1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 b="1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triển</a:t>
            </a:r>
            <a:r>
              <a:rPr lang="en-US" altLang="zh-CN" sz="2400" b="1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 b="1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Ngôn</a:t>
            </a:r>
            <a:r>
              <a:rPr lang="en-US" altLang="zh-CN" sz="2400" b="1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 b="1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Ngữ</a:t>
            </a:r>
            <a:endParaRPr lang="en-US" altLang="zh-CN" sz="2400" b="1" dirty="0">
              <a:solidFill>
                <a:srgbClr val="002060"/>
              </a:solidFill>
              <a:latin typeface="Times New Roman" pitchFamily="18" charset="0"/>
              <a:ea typeface="SimSun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Đề</a:t>
            </a:r>
            <a:r>
              <a:rPr lang="en-US" altLang="zh-CN" sz="2400" b="1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 b="1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tài</a:t>
            </a:r>
            <a:r>
              <a:rPr lang="en-US" altLang="zh-CN" sz="2400" b="1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: </a:t>
            </a:r>
            <a:r>
              <a:rPr lang="en-US" altLang="zh-CN" sz="2400" b="1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Truyện</a:t>
            </a:r>
            <a:r>
              <a:rPr lang="en-US" altLang="zh-CN" sz="2400" b="1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: </a:t>
            </a:r>
            <a:r>
              <a:rPr lang="en-US" altLang="zh-CN" sz="2400" b="1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Món</a:t>
            </a:r>
            <a:r>
              <a:rPr lang="en-US" altLang="zh-CN" sz="2400" b="1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 b="1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quà</a:t>
            </a:r>
            <a:r>
              <a:rPr lang="en-US" altLang="zh-CN" sz="2400" b="1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 b="1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của</a:t>
            </a:r>
            <a:r>
              <a:rPr lang="en-US" altLang="zh-CN" sz="2400" b="1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 b="1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cô</a:t>
            </a:r>
            <a:r>
              <a:rPr lang="en-US" altLang="zh-CN" sz="2400" b="1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 b="1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giáo</a:t>
            </a:r>
            <a:endParaRPr lang="en-US" altLang="zh-CN" sz="2400" b="1" dirty="0" smtClean="0">
              <a:solidFill>
                <a:srgbClr val="002060"/>
              </a:solidFill>
              <a:latin typeface="Times New Roman" pitchFamily="18" charset="0"/>
              <a:ea typeface="SimSun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Lứa</a:t>
            </a:r>
            <a:r>
              <a:rPr lang="en-US" altLang="zh-CN" sz="2400" b="1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tuổi</a:t>
            </a:r>
            <a:r>
              <a:rPr lang="en-US" altLang="zh-CN" sz="2400" b="1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: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Mẫu</a:t>
            </a:r>
            <a:r>
              <a:rPr lang="en-US" altLang="zh-CN" sz="2400" b="1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giáo</a:t>
            </a:r>
            <a:r>
              <a:rPr lang="en-US" altLang="zh-CN" sz="2400" b="1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 b="1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Bé</a:t>
            </a:r>
            <a:r>
              <a:rPr lang="en-US" altLang="zh-CN" sz="2400" b="1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 b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3-4 </a:t>
            </a:r>
            <a:r>
              <a:rPr lang="en-US" altLang="zh-CN" sz="2400" b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tuổi</a:t>
            </a:r>
            <a:endParaRPr lang="en-US" altLang="zh-CN" sz="2400" b="1" dirty="0">
              <a:solidFill>
                <a:srgbClr val="00206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9" name="Text Box 3"/>
          <p:cNvSpPr txBox="1"/>
          <p:nvPr/>
        </p:nvSpPr>
        <p:spPr>
          <a:xfrm>
            <a:off x="1905000" y="2871994"/>
            <a:ext cx="4868985" cy="554037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noProof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charset="0"/>
                <a:cs typeface="Cambria" panose="02040503050406030204" charset="0"/>
              </a:rPr>
              <a:t>Bài Giảng Điện Tử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615" y="1143000"/>
            <a:ext cx="1371600" cy="1371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23803" y="234468"/>
            <a:ext cx="49149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/>
            <a:r>
              <a:rPr lang="vi-VN" altLang="en-US" sz="1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VIỆT HƯNG</a:t>
            </a:r>
            <a:endParaRPr lang="vi-VN" altLang="en-US" sz="14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58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6" descr="slid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7" name="Picture 7" descr="do cho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495800"/>
            <a:ext cx="2971800" cy="229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8" name="Picture 8" descr="che t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8" y="3810000"/>
            <a:ext cx="2176462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09583 -0.1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-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" presetID="64" presetClass="path" presetSubtype="0" accel="50000" decel="50000" autoRev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33333E-6 1.85185E-6 L -0.10416 -0.11204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" y="-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slid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371" name="Group 11"/>
          <p:cNvGrpSpPr>
            <a:grpSpLocks/>
          </p:cNvGrpSpPr>
          <p:nvPr/>
        </p:nvGrpSpPr>
        <p:grpSpPr bwMode="auto">
          <a:xfrm>
            <a:off x="1143000" y="609600"/>
            <a:ext cx="3657600" cy="5867400"/>
            <a:chOff x="720" y="384"/>
            <a:chExt cx="2180" cy="3558"/>
          </a:xfrm>
        </p:grpSpPr>
        <p:pic>
          <p:nvPicPr>
            <p:cNvPr id="15367" name="Picture 7" descr="tay c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4" y="2208"/>
              <a:ext cx="1596" cy="1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70" name="Picture 10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24272" flipH="1">
              <a:off x="720" y="384"/>
              <a:ext cx="115" cy="2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ac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3316" name="Picture 4" descr="Untitled-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229600" cy="681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1268" name="Picture 4" descr="Untitled-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8153400" cy="68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slid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227" name="Group 11"/>
          <p:cNvGrpSpPr>
            <a:grpSpLocks/>
          </p:cNvGrpSpPr>
          <p:nvPr/>
        </p:nvGrpSpPr>
        <p:grpSpPr bwMode="auto">
          <a:xfrm>
            <a:off x="4343400" y="1828800"/>
            <a:ext cx="2562225" cy="957263"/>
            <a:chOff x="2610" y="1115"/>
            <a:chExt cx="1838" cy="687"/>
          </a:xfrm>
        </p:grpSpPr>
        <p:pic>
          <p:nvPicPr>
            <p:cNvPr id="9223" name="Picture 7" descr="hoi lo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0" y="1251"/>
              <a:ext cx="1101" cy="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6" name="Picture 10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615339">
              <a:off x="3924" y="647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172" name="Picture 4" descr="Untitled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763000" cy="683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6" name="Picture 16" descr="slide 9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9" name="Picture 9" descr="tay tra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295400"/>
            <a:ext cx="1549400" cy="161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615" name="Group 15"/>
          <p:cNvGrpSpPr>
            <a:grpSpLocks/>
          </p:cNvGrpSpPr>
          <p:nvPr/>
        </p:nvGrpSpPr>
        <p:grpSpPr bwMode="auto">
          <a:xfrm>
            <a:off x="3505200" y="2811463"/>
            <a:ext cx="3886200" cy="1303337"/>
            <a:chOff x="2208" y="1771"/>
            <a:chExt cx="2448" cy="821"/>
          </a:xfrm>
        </p:grpSpPr>
        <p:pic>
          <p:nvPicPr>
            <p:cNvPr id="25607" name="Picture 7" descr="xe 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1771"/>
              <a:ext cx="1307" cy="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610" name="Picture 10" descr="diem noi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811854">
              <a:off x="3982" y="1377"/>
              <a:ext cx="72" cy="12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621" name="Group 21"/>
          <p:cNvGrpSpPr>
            <a:grpSpLocks/>
          </p:cNvGrpSpPr>
          <p:nvPr/>
        </p:nvGrpSpPr>
        <p:grpSpPr bwMode="auto">
          <a:xfrm>
            <a:off x="347663" y="6097588"/>
            <a:ext cx="1798637" cy="684212"/>
            <a:chOff x="240" y="3841"/>
            <a:chExt cx="1133" cy="431"/>
          </a:xfrm>
        </p:grpSpPr>
        <p:pic>
          <p:nvPicPr>
            <p:cNvPr id="25617" name="Picture 17" descr="chiếc gia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3841"/>
              <a:ext cx="720" cy="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620" name="Picture 20" descr="diem noi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811854">
              <a:off x="1077" y="3639"/>
              <a:ext cx="84" cy="5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6" dur="5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8" dur="10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Bài Giảng Powerpoint Đẹp Nhất, Hình Nền Đẹp Cho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3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33315" y="276621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8800" b="1" dirty="0" err="1" smtClean="0">
                <a:solidFill>
                  <a:srgbClr val="0070C0"/>
                </a:solidFill>
                <a:latin typeface="+mn-lt"/>
              </a:rPr>
              <a:t>Đàm</a:t>
            </a:r>
            <a:r>
              <a:rPr lang="en-US" sz="8800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8800" b="1" dirty="0" err="1" smtClean="0">
                <a:solidFill>
                  <a:srgbClr val="0070C0"/>
                </a:solidFill>
                <a:latin typeface="+mn-lt"/>
              </a:rPr>
              <a:t>thoại</a:t>
            </a:r>
            <a:endParaRPr lang="en-US" sz="8800" b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641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21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981200"/>
            <a:ext cx="3848100" cy="9985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smtClean="0">
                <a:solidFill>
                  <a:srgbClr val="FF0000"/>
                </a:solidFill>
              </a:rPr>
              <a:t>Hát : Cô giáo</a:t>
            </a:r>
            <a:endParaRPr lang="en-US" sz="4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505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2" name="Picture 10" descr="slid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0"/>
            <a:ext cx="914400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565" name="Group 13"/>
          <p:cNvGrpSpPr>
            <a:grpSpLocks/>
          </p:cNvGrpSpPr>
          <p:nvPr/>
        </p:nvGrpSpPr>
        <p:grpSpPr bwMode="auto">
          <a:xfrm>
            <a:off x="4419600" y="2057400"/>
            <a:ext cx="1446213" cy="1447800"/>
            <a:chOff x="2784" y="1296"/>
            <a:chExt cx="911" cy="912"/>
          </a:xfrm>
        </p:grpSpPr>
        <p:pic>
          <p:nvPicPr>
            <p:cNvPr id="23560" name="Picture 8" descr="tay pha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655"/>
              <a:ext cx="858" cy="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63" name="Picture 11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5066">
              <a:off x="3648" y="1296"/>
              <a:ext cx="47" cy="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3559" name="Picture 7" descr="nguoi co gia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90800"/>
            <a:ext cx="685800" cy="106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564" name="Group 12"/>
          <p:cNvGrpSpPr>
            <a:grpSpLocks/>
          </p:cNvGrpSpPr>
          <p:nvPr/>
        </p:nvGrpSpPr>
        <p:grpSpPr bwMode="auto">
          <a:xfrm>
            <a:off x="4953000" y="1304925"/>
            <a:ext cx="1549400" cy="2809875"/>
            <a:chOff x="3083" y="880"/>
            <a:chExt cx="976" cy="1770"/>
          </a:xfrm>
        </p:grpSpPr>
        <p:pic>
          <p:nvPicPr>
            <p:cNvPr id="23561" name="Picture 9" descr="tay trai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3" y="1632"/>
              <a:ext cx="976" cy="1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58" name="Picture 6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5066">
              <a:off x="3984" y="880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6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" presetID="8" presetClass="emph" presetSubtype="0" repeatCount="3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9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slid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h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2306638"/>
            <a:ext cx="2743200" cy="188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mu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57400"/>
            <a:ext cx="272415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1.11111E-6 L -1.11022E-16 0.026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2.65896E-6 C 0.00468 -0.00601 0.00972 -0.01087 0.0144 -0.01688 C 0.01961 -0.01618 0.02499 -0.01457 0.0302 -0.0148 C 0.0559 -0.01642 0.04027 -0.0222 0.05242 -0.01688 C 0.06145 -0.02474 0.06909 -0.03537 0.07951 -0.04023 C 0.08228 -0.03954 0.09791 -0.03561 0.09999 -0.03584 C 0.10156 -0.03607 0.10208 -0.03907 0.10329 -0.04023 C 0.11058 -0.0474 0.11197 -0.04809 0.11909 -0.05272 C 0.12812 -0.0504 0.13732 -0.04809 0.14617 -0.04439 C 0.14722 -0.04231 0.14774 -0.03931 0.1493 -0.03792 C 0.15208 -0.03561 0.15885 -0.03376 0.15885 -0.03376 C 0.16041 -0.03237 0.16163 -0.03075 0.16336 -0.02959 C 0.1651 -0.02867 0.16701 -0.02867 0.1684 -0.02751 C 0.16944 -0.02636 0.17031 -0.02428 0.17135 -0.02312 C 0.18072 -0.01387 0.17864 -0.01572 0.18732 -0.01272 C 0.19531 -0.00208 0.19617 0.01665 0.20173 0.0296 C 0.20364 0.03399 0.20676 0.03746 0.20798 0.04231 C 0.2085 0.04439 0.2085 0.04671 0.20954 0.04856 C 0.21614 0.06012 0.22482 0.06752 0.23333 0.07607 C 0.23749 0.09226 0.23663 0.11491 0.24774 0.12486 C 0.25138 0.13226 0.25399 0.13665 0.26041 0.13965 C 0.26145 0.14173 0.26215 0.14405 0.26353 0.1459 C 0.26492 0.14775 0.26718 0.14798 0.2684 0.15006 C 0.27065 0.15376 0.27117 0.15884 0.27308 0.16278 C 0.27152 0.16925 0.2684 0.19214 0.26041 0.19445 C 0.25468 0.19607 0.24878 0.19584 0.24288 0.19653 C 0.23454 0.20069 0.22603 0.20139 0.21753 0.20509 C 0.21145 0.20763 0.21076 0.21526 0.20642 0.21989 C 0.19722 0.23006 0.17933 0.23075 0.1684 0.2326 C 0.16631 0.23399 0.1644 0.2363 0.1618 0.23676 C 0.16041 0.23699 0.15885 0.23445 0.15728 0.23468 C 0.15329 0.23538 0.14999 0.23931 0.14617 0.24093 C 0.13906 0.25041 0.1269 0.25156 0.11753 0.25572 C 0.11649 0.25711 0.11597 0.26058 0.1144 0.26012 C 0.10833 0.2585 0.09288 0.24393 0.08732 0.23884 C 0.08454 0.22752 0.08211 0.23468 0.07777 0.22613 C 0.07656 0.22358 0.07621 0.22012 0.07465 0.2178 C 0.07274 0.2148 0.06631 0.20948 0.06353 0.20717 C 0.0493 0.21341 0.06753 0.2074 0.05555 0.20509 C 0.04253 0.20254 0.02916 0.20231 0.01597 0.20093 C 0.00798 0.19376 0.01215 0.19861 0.00485 0.18405 C 0.00156 0.17734 -0.00313 0.17549 -0.00782 0.17133 C -0.01216 0.1674 -0.01737 0.15445 -0.01737 0.15445 C -0.01581 0.1459 -0.01563 0.1348 -0.01268 0.12694 C -0.01199 0.12509 -0.01025 0.12439 -0.00938 0.12254 C -0.00469 0.11214 -0.00313 0.1015 0.00329 0.09295 C 0.00555 0.08093 0.00885 0.06913 0.0111 0.05711 C 0.00347 0.05017 0.00815 0.05619 0.00329 0.04231 C 0.00138 0.03653 -0.00313 0.02543 -0.00313 0.02543 C 0.00051 0.01064 0.00103 0.01688 -0.00157 0.00647 C 0.00121 0.00278 0.01163 -0.01503 -5.55556E-6 -2.65896E-6 Z " pathEditMode="relative" ptsTypes="fffffffffffffffffffffffffffffffffffffffffffffffffff">
                                      <p:cBhvr>
                                        <p:cTn id="8" dur="10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9460" name="Picture 4" descr="Untitled-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8153400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5" name="Picture 7" descr="slid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46275"/>
            <a:ext cx="5510213" cy="453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meo khoang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249613"/>
            <a:ext cx="3470275" cy="271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421" name="Group 13"/>
          <p:cNvGrpSpPr>
            <a:grpSpLocks/>
          </p:cNvGrpSpPr>
          <p:nvPr/>
        </p:nvGrpSpPr>
        <p:grpSpPr bwMode="auto">
          <a:xfrm>
            <a:off x="5867400" y="2320925"/>
            <a:ext cx="2003425" cy="5146675"/>
            <a:chOff x="3696" y="1462"/>
            <a:chExt cx="1262" cy="3242"/>
          </a:xfrm>
        </p:grpSpPr>
        <p:pic>
          <p:nvPicPr>
            <p:cNvPr id="17417" name="Picture 9" descr="meo khoang 1"/>
            <p:cNvPicPr>
              <a:picLocks noChangeAspect="1" noChangeArrowheads="1"/>
            </p:cNvPicPr>
            <p:nvPr/>
          </p:nvPicPr>
          <p:blipFill>
            <a:blip r:embed="rId6">
              <a:lum bright="-8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96" y="1462"/>
              <a:ext cx="1262" cy="2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0" name="Picture 12" descr="diem noi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5066">
              <a:off x="4128" y="3712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414" name="Picture 6" descr="nen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1440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6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3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5 0.02222 L 0.00156 0.04144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" y="94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10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01111 L -0.02622 0.01967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9" y="417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15" dur="2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40741E-7 L -0.05642 0.2057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0" y="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 descr="slid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8534400" cy="683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8" name="Picture 12" descr="tay co gia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57600"/>
            <a:ext cx="1981200" cy="111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7" name="Picture 11" descr="tay ch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75" y="3282950"/>
            <a:ext cx="1749425" cy="106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706" name="Group 10"/>
          <p:cNvGrpSpPr>
            <a:grpSpLocks/>
          </p:cNvGrpSpPr>
          <p:nvPr/>
        </p:nvGrpSpPr>
        <p:grpSpPr bwMode="auto">
          <a:xfrm>
            <a:off x="2971800" y="2416175"/>
            <a:ext cx="2638425" cy="1289050"/>
            <a:chOff x="1872" y="1522"/>
            <a:chExt cx="1662" cy="812"/>
          </a:xfrm>
        </p:grpSpPr>
        <p:pic>
          <p:nvPicPr>
            <p:cNvPr id="29702" name="Picture 6" descr="khoc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8" y="1522"/>
              <a:ext cx="856" cy="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705" name="Picture 9" descr="diem noi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580056">
              <a:off x="2340" y="1740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85185E-6 L -0.04167 0.0326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slid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44000" cy="684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755" name="Group 11"/>
          <p:cNvGrpSpPr>
            <a:grpSpLocks/>
          </p:cNvGrpSpPr>
          <p:nvPr/>
        </p:nvGrpSpPr>
        <p:grpSpPr bwMode="auto">
          <a:xfrm>
            <a:off x="4343400" y="685800"/>
            <a:ext cx="1066800" cy="2667000"/>
            <a:chOff x="2525" y="432"/>
            <a:chExt cx="883" cy="1680"/>
          </a:xfrm>
        </p:grpSpPr>
        <p:pic>
          <p:nvPicPr>
            <p:cNvPr id="31750" name="Picture 6" descr="be ngoa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5" y="432"/>
              <a:ext cx="883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753" name="Picture 9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903121">
              <a:off x="3312" y="1443"/>
              <a:ext cx="48" cy="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4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3796" name="Picture 4" descr="IMG_00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153400" cy="687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1049</TotalTime>
  <Words>63</Words>
  <Application>Microsoft Office PowerPoint</Application>
  <PresentationFormat>On-screen Show (4:3)</PresentationFormat>
  <Paragraphs>22</Paragraphs>
  <Slides>18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Đàm thoại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Techsi.vn</cp:lastModifiedBy>
  <cp:revision>57</cp:revision>
  <dcterms:created xsi:type="dcterms:W3CDTF">2009-06-14T10:18:10Z</dcterms:created>
  <dcterms:modified xsi:type="dcterms:W3CDTF">2024-11-12T02:39:48Z</dcterms:modified>
</cp:coreProperties>
</file>