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media/audio5.wav" ContentType="audio/wav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6"/>
  </p:notesMasterIdLst>
  <p:sldIdLst>
    <p:sldId id="270" r:id="rId3"/>
    <p:sldId id="379" r:id="rId4"/>
    <p:sldId id="298" r:id="rId5"/>
    <p:sldId id="370" r:id="rId6"/>
    <p:sldId id="390" r:id="rId7"/>
    <p:sldId id="302" r:id="rId8"/>
    <p:sldId id="378" r:id="rId9"/>
    <p:sldId id="373" r:id="rId10"/>
    <p:sldId id="377" r:id="rId11"/>
    <p:sldId id="391" r:id="rId12"/>
    <p:sldId id="381" r:id="rId13"/>
    <p:sldId id="382" r:id="rId14"/>
    <p:sldId id="383" r:id="rId15"/>
    <p:sldId id="384" r:id="rId16"/>
    <p:sldId id="385" r:id="rId17"/>
    <p:sldId id="386" r:id="rId18"/>
    <p:sldId id="280" r:id="rId19"/>
    <p:sldId id="393" r:id="rId20"/>
    <p:sldId id="397" r:id="rId21"/>
    <p:sldId id="395" r:id="rId22"/>
    <p:sldId id="398" r:id="rId23"/>
    <p:sldId id="267" r:id="rId24"/>
    <p:sldId id="399" r:id="rId25"/>
    <p:sldId id="257" r:id="rId26"/>
    <p:sldId id="392" r:id="rId27"/>
    <p:sldId id="281" r:id="rId28"/>
    <p:sldId id="282" r:id="rId29"/>
    <p:sldId id="258" r:id="rId30"/>
    <p:sldId id="264" r:id="rId31"/>
    <p:sldId id="266" r:id="rId32"/>
    <p:sldId id="277" r:id="rId33"/>
    <p:sldId id="263" r:id="rId34"/>
    <p:sldId id="389" r:id="rId35"/>
  </p:sldIdLst>
  <p:sldSz cx="12192000" cy="6858000"/>
  <p:notesSz cx="6858000" cy="9144000"/>
  <p:embeddedFontLst>
    <p:embeddedFont>
      <p:font typeface="Roboto Black" panose="020B0604020202020204" charset="0"/>
      <p:bold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宋体" panose="02010600030101010101" pitchFamily="2" charset="-122"/>
      <p:regular r:id="rId45"/>
    </p:embeddedFont>
    <p:embeddedFont>
      <p:font typeface="Roboto" panose="020B0604020202020204" charset="0"/>
      <p:regular r:id="rId46"/>
      <p:bold r:id="rId47"/>
      <p:italic r:id="rId48"/>
      <p:boldItalic r:id="rId49"/>
    </p:embeddedFont>
    <p:embeddedFont>
      <p:font typeface=".VnAvant" panose="020B7200000000000000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6F5E7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-22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76D24-3EDA-40AD-897F-5B3A9C81FB7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3C5BF-06F6-4938-94EB-D8B30D02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7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292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633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669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04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031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7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108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957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008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957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37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08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13B5FB-3653-4D14-8B30-68F14AB39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24795E-5BBD-49FA-B628-E30AF13F0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5319A3-4788-4343-9D2D-B7FDCA73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DEF8-385F-404B-9140-3BF6B8B57E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C711E7-43EE-4850-80E4-33D3FC26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94CC00-706B-4C70-8481-2E09DA66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F42E-6A50-4DB3-A170-213FE154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4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CB6956-AC34-45BD-AEE2-1E3648383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523975-5B94-4782-AEE2-EC01BD63C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848DBD-D3A7-40C0-B2BE-76A36A58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DEF8-385F-404B-9140-3BF6B8B57E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A8A9E2-C795-400F-8FF4-6F5D32E8E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A5A537-FA7E-4533-8939-88BD993B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F42E-6A50-4DB3-A170-213FE154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3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B58657F-5056-4491-A34A-66CF073F8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C72298-EBA4-48B6-94F5-7CC2DE7A5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1F8D5C-4B69-413E-873B-042B5FD5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DEF8-385F-404B-9140-3BF6B8B57E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D67176-33B3-4184-98B2-8F968A619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923A41-F67C-4CC0-8140-05CE8E49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F42E-6A50-4DB3-A170-213FE154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69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49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88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00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72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80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82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5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8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C457E2-0205-483E-A2F9-D76542FF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F6DD95-4756-4327-BE38-5CE7C8D45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2FD229-1DF0-4741-9208-5BED3342E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DEF8-385F-404B-9140-3BF6B8B57E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778488-3742-445C-BAF8-0CF260C9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04771-0327-4E86-A3ED-4505D7C8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F42E-6A50-4DB3-A170-213FE154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3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10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56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44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8FBEEB-ACFC-4B61-AE4A-150959C8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E0AF9C-5F27-4CAA-91E4-7DC298B9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A9FEA-AE5B-43CA-8584-35886508B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DEF8-385F-404B-9140-3BF6B8B57E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D8F0A2-86F2-4781-B764-7AACC53AA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8C727B-C588-4B4E-A49F-1626FAC66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F42E-6A50-4DB3-A170-213FE154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89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C1B0D0-60A7-4C3D-963B-CC04F3CCD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2A4AD2-641E-40F0-9972-A8D9DF0E8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1C83FE-9E9E-4299-90E0-00770C86E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3894C6-2ADD-4FA6-9CE9-D79899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DEF8-385F-404B-9140-3BF6B8B57E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BD6BCB-C788-42B1-8981-7E2E6BA2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C11C0B-7AD7-4673-8D98-5488274E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F42E-6A50-4DB3-A170-213FE154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2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13F2A-710E-48BB-A629-B9B2AF75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16FDE0-587B-43DD-9DDA-AC6DA4F5E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3D7CD1-6256-41E7-A470-44D8316EC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B33EC5B-8BBE-408F-A5AD-8B0341F04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877B8D-EE9A-4BA1-BB53-2B9E1F0455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4B79C3-5A2D-415B-A924-2EC75528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DEF8-385F-404B-9140-3BF6B8B57E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22FCBE-5072-4B55-B418-51B66BCA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4A0199-07C9-4BA0-B5BB-2E51A1CA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F42E-6A50-4DB3-A170-213FE154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4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590E0-812A-4893-9B1C-AD82BBB27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075A0FA-6C32-45C6-AAEA-ECC5688A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DEF8-385F-404B-9140-3BF6B8B57E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E1112AB-ECD5-4DF5-878E-5BE1719D1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4F86DC5-BA82-49EF-A1CF-0D3D8355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F42E-6A50-4DB3-A170-213FE154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99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7E13878-903E-413B-8E64-2AB88BA5E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DEF8-385F-404B-9140-3BF6B8B57E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4C449D4-7E45-4607-A5F4-7778B6E0A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128B77D-9A75-45B0-AD3F-80579A31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F42E-6A50-4DB3-A170-213FE154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6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0B14F6-97BC-4922-9F45-8D56CEE3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E4DEA2-E540-4A90-8AB3-B0DE7F07E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B55622-78ED-4BCD-85A5-CDC07F0BC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065038-6DE2-4537-B453-446B3EEF0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DEF8-385F-404B-9140-3BF6B8B57E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DED9EC-F7CE-4C69-9A5B-C9083DC5A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FC1D7-BBD3-45D0-8877-75A2AC9A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F42E-6A50-4DB3-A170-213FE154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1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41A88D-B21E-4C0E-AEFF-375ED162B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B5CC3E6-EFD0-4840-8197-0EE67F0DC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E4C5C1-02EA-4E82-9415-19F22BC02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596DD7-9AE3-40DF-B7AC-513A495A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DEF8-385F-404B-9140-3BF6B8B57E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30E987-9186-42FA-B7E1-B3DDA655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CBCDE9-E365-44EA-A76A-4CFF80EE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F42E-6A50-4DB3-A170-213FE154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99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7C5B06D-B408-4684-A82D-61E58C9B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3A7F88-E458-4B82-B456-815DDDBEE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8618D8-0B1B-4185-9F44-FC73AA9EB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4DEF8-385F-404B-9140-3BF6B8B57E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8E0F5E-EDE7-463C-89B1-331B65025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1E8E17-266D-496E-B635-5B6303850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AF42E-6A50-4DB3-A170-213FE154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7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7.jp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fif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fif"/><Relationship Id="rId5" Type="http://schemas.openxmlformats.org/officeDocument/2006/relationships/image" Target="../media/image23.jfif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fif"/><Relationship Id="rId5" Type="http://schemas.openxmlformats.org/officeDocument/2006/relationships/image" Target="../media/image25.jfif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25.jfif"/><Relationship Id="rId5" Type="http://schemas.openxmlformats.org/officeDocument/2006/relationships/audio" Target="../media/audio4.wav"/><Relationship Id="rId10" Type="http://schemas.openxmlformats.org/officeDocument/2006/relationships/image" Target="../media/image28.jfif"/><Relationship Id="rId4" Type="http://schemas.openxmlformats.org/officeDocument/2006/relationships/audio" Target="../media/audio1.wav"/><Relationship Id="rId9" Type="http://schemas.openxmlformats.org/officeDocument/2006/relationships/image" Target="../media/image27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f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jf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11" Type="http://schemas.openxmlformats.org/officeDocument/2006/relationships/image" Target="../media/image31.jfif"/><Relationship Id="rId5" Type="http://schemas.openxmlformats.org/officeDocument/2006/relationships/audio" Target="../media/audio4.wav"/><Relationship Id="rId10" Type="http://schemas.openxmlformats.org/officeDocument/2006/relationships/image" Target="../media/image30.jfif"/><Relationship Id="rId4" Type="http://schemas.openxmlformats.org/officeDocument/2006/relationships/audio" Target="../media/audio2.wav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f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jf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0" Type="http://schemas.openxmlformats.org/officeDocument/2006/relationships/image" Target="../media/image33.jfif"/><Relationship Id="rId4" Type="http://schemas.openxmlformats.org/officeDocument/2006/relationships/audio" Target="../media/audio2.wav"/><Relationship Id="rId9" Type="http://schemas.openxmlformats.org/officeDocument/2006/relationships/image" Target="../media/image32.jf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6.png"/><Relationship Id="rId12" Type="http://schemas.microsoft.com/office/2007/relationships/hdphoto" Target="../media/hdphoto8.wdp"/><Relationship Id="rId17" Type="http://schemas.openxmlformats.org/officeDocument/2006/relationships/audio" Target="../media/audio8.wav"/><Relationship Id="rId2" Type="http://schemas.openxmlformats.org/officeDocument/2006/relationships/audio" Target="../media/audio7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microsoft.com/office/2007/relationships/hdphoto" Target="../media/hdphoto9.wdp"/><Relationship Id="rId10" Type="http://schemas.microsoft.com/office/2007/relationships/hdphoto" Target="../media/hdphoto7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7.wav"/><Relationship Id="rId7" Type="http://schemas.openxmlformats.org/officeDocument/2006/relationships/image" Target="../media/image51.png"/><Relationship Id="rId12" Type="http://schemas.openxmlformats.org/officeDocument/2006/relationships/audio" Target="../media/audio7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audio" Target="../media/audio4.wav"/><Relationship Id="rId5" Type="http://schemas.openxmlformats.org/officeDocument/2006/relationships/image" Target="../media/image45.png"/><Relationship Id="rId10" Type="http://schemas.microsoft.com/office/2007/relationships/hdphoto" Target="../media/hdphoto11.wdp"/><Relationship Id="rId4" Type="http://schemas.openxmlformats.org/officeDocument/2006/relationships/image" Target="../media/image44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26" Type="http://schemas.openxmlformats.org/officeDocument/2006/relationships/image" Target="../media/image53.png"/><Relationship Id="rId3" Type="http://schemas.openxmlformats.org/officeDocument/2006/relationships/tags" Target="../tags/tag14.xml"/><Relationship Id="rId21" Type="http://schemas.openxmlformats.org/officeDocument/2006/relationships/tags" Target="../tags/tag32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5" Type="http://schemas.openxmlformats.org/officeDocument/2006/relationships/audio" Target="../media/audio8.wav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20" Type="http://schemas.openxmlformats.org/officeDocument/2006/relationships/tags" Target="../tags/tag31.xml"/><Relationship Id="rId29" Type="http://schemas.openxmlformats.org/officeDocument/2006/relationships/image" Target="../media/image56.jpe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slideLayout" Target="../slideLayouts/slideLayout6.xml"/><Relationship Id="rId32" Type="http://schemas.openxmlformats.org/officeDocument/2006/relationships/image" Target="../media/image59.jpeg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23" Type="http://schemas.openxmlformats.org/officeDocument/2006/relationships/tags" Target="../tags/tag34.xml"/><Relationship Id="rId28" Type="http://schemas.openxmlformats.org/officeDocument/2006/relationships/image" Target="../media/image55.jpeg"/><Relationship Id="rId10" Type="http://schemas.openxmlformats.org/officeDocument/2006/relationships/tags" Target="../tags/tag21.xml"/><Relationship Id="rId19" Type="http://schemas.openxmlformats.org/officeDocument/2006/relationships/tags" Target="../tags/tag30.xml"/><Relationship Id="rId31" Type="http://schemas.openxmlformats.org/officeDocument/2006/relationships/image" Target="../media/image58.jpe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tags" Target="../tags/tag33.xml"/><Relationship Id="rId27" Type="http://schemas.openxmlformats.org/officeDocument/2006/relationships/image" Target="../media/image54.jpeg"/><Relationship Id="rId30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jpe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7.jp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35.xml"/><Relationship Id="rId6" Type="http://schemas.openxmlformats.org/officeDocument/2006/relationships/image" Target="../media/image42.png"/><Relationship Id="rId5" Type="http://schemas.openxmlformats.org/officeDocument/2006/relationships/image" Target="../media/image61.jpg"/><Relationship Id="rId4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tags" Target="../tags/tag38.xml"/><Relationship Id="rId7" Type="http://schemas.openxmlformats.org/officeDocument/2006/relationships/audio" Target="../media/audio8.wav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2.jpg"/><Relationship Id="rId4" Type="http://schemas.openxmlformats.org/officeDocument/2006/relationships/tags" Target="../tags/tag39.xml"/><Relationship Id="rId9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6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7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2.jpg"/><Relationship Id="rId5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721" y="6116868"/>
            <a:ext cx="555265" cy="29899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611" y="6543725"/>
            <a:ext cx="555265" cy="298998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138145CE-54F7-4250-8B0E-90497804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327" y="360149"/>
            <a:ext cx="4879619" cy="52724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UBND QUẬN </a:t>
            </a:r>
            <a:r>
              <a:rPr lang="en-GB" sz="2400" b="1">
                <a:solidFill>
                  <a:srgbClr val="0070C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LONG BIÊN</a:t>
            </a:r>
            <a:br>
              <a:rPr lang="en-GB" sz="2400" b="1">
                <a:solidFill>
                  <a:srgbClr val="0070C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</a:br>
            <a:r>
              <a:rPr lang="en-GB" sz="2400" b="1">
                <a:solidFill>
                  <a:srgbClr val="0070C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TRƯỜNG MẦM NON VIỆT HƯNG 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Title 11">
            <a:extLst>
              <a:ext uri="{FF2B5EF4-FFF2-40B4-BE49-F238E27FC236}">
                <a16:creationId xmlns:a16="http://schemas.microsoft.com/office/drawing/2014/main" xmlns="" id="{874B213B-0F12-44D8-95F7-10C50CD1F0BA}"/>
              </a:ext>
            </a:extLst>
          </p:cNvPr>
          <p:cNvSpPr txBox="1">
            <a:spLocks/>
          </p:cNvSpPr>
          <p:nvPr/>
        </p:nvSpPr>
        <p:spPr>
          <a:xfrm>
            <a:off x="4099756" y="3333032"/>
            <a:ext cx="3776439" cy="1155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>
                <a:solidFill>
                  <a:srgbClr val="0070C0"/>
                </a:solidFill>
                <a:latin typeface=".VnAvant" panose="020B7200000000000000" pitchFamily="34" charset="0"/>
                <a:ea typeface="Roboto Black" panose="02000000000000000000" pitchFamily="2" charset="0"/>
                <a:cs typeface="Times New Roman" panose="02020603050405020304" pitchFamily="18" charset="0"/>
              </a:rPr>
              <a:t>o « ¬ - a, </a:t>
            </a:r>
            <a:r>
              <a:rPr lang="en-US" b="1">
                <a:solidFill>
                  <a:srgbClr val="0070C0"/>
                </a:solidFill>
                <a:latin typeface=".VnAvant" panose="020B7200000000000000" pitchFamily="34" charset="0"/>
              </a:rPr>
              <a:t>¨ </a:t>
            </a:r>
            <a:r>
              <a:rPr lang="en-GB" b="1">
                <a:solidFill>
                  <a:srgbClr val="0070C0"/>
                </a:solidFill>
                <a:latin typeface=".VnAvant" panose="020B7200000000000000" pitchFamily="34" charset="0"/>
                <a:ea typeface="Roboto Black" panose="02000000000000000000" pitchFamily="2" charset="0"/>
                <a:cs typeface="Times New Roman" panose="02020603050405020304" pitchFamily="18" charset="0"/>
              </a:rPr>
              <a:t>©</a:t>
            </a:r>
            <a:endParaRPr lang="en-US" b="1" dirty="0">
              <a:solidFill>
                <a:srgbClr val="0070C0"/>
              </a:solidFill>
              <a:latin typeface=".VnAvant" panose="020B7200000000000000" pitchFamily="34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Title 11">
            <a:extLst>
              <a:ext uri="{FF2B5EF4-FFF2-40B4-BE49-F238E27FC236}">
                <a16:creationId xmlns:a16="http://schemas.microsoft.com/office/drawing/2014/main" xmlns="" id="{C2744C98-4B0A-4CC2-8372-67AACFE1BA70}"/>
              </a:ext>
            </a:extLst>
          </p:cNvPr>
          <p:cNvSpPr txBox="1">
            <a:spLocks/>
          </p:cNvSpPr>
          <p:nvPr/>
        </p:nvSpPr>
        <p:spPr>
          <a:xfrm>
            <a:off x="4522939" y="4488278"/>
            <a:ext cx="3146119" cy="52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LỚP MẪU GIÁO LỚN</a:t>
            </a:r>
            <a:endParaRPr lang="en-US" sz="2400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4" name="Title 11">
            <a:extLst>
              <a:ext uri="{FF2B5EF4-FFF2-40B4-BE49-F238E27FC236}">
                <a16:creationId xmlns:a16="http://schemas.microsoft.com/office/drawing/2014/main" xmlns="" id="{267CB26E-5C9E-49EC-845C-C0AC5A88AA74}"/>
              </a:ext>
            </a:extLst>
          </p:cNvPr>
          <p:cNvSpPr txBox="1">
            <a:spLocks/>
          </p:cNvSpPr>
          <p:nvPr/>
        </p:nvSpPr>
        <p:spPr>
          <a:xfrm>
            <a:off x="4333139" y="5113625"/>
            <a:ext cx="3543056" cy="52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err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Năm</a:t>
            </a:r>
            <a:r>
              <a:rPr lang="en-GB" sz="180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1800" smtClean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học:2024-2025</a:t>
            </a:r>
            <a:endParaRPr lang="en-US" sz="1800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3" name="图片 33">
            <a:extLst>
              <a:ext uri="{FF2B5EF4-FFF2-40B4-BE49-F238E27FC236}">
                <a16:creationId xmlns:a16="http://schemas.microsoft.com/office/drawing/2014/main" xmlns="" id="{3307403F-4A11-448E-BE29-E0A18A5CA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81" y="138260"/>
            <a:ext cx="1104511" cy="97102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xmlns="" id="{446B0574-448B-4BCD-B6A8-93253E6403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26" y="1188160"/>
            <a:ext cx="738947" cy="740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C0425F5-EF12-453A-92EC-12A64EB95474}"/>
              </a:ext>
            </a:extLst>
          </p:cNvPr>
          <p:cNvSpPr/>
          <p:nvPr/>
        </p:nvSpPr>
        <p:spPr>
          <a:xfrm>
            <a:off x="2170157" y="2258728"/>
            <a:ext cx="7112738" cy="6936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</a:t>
            </a:r>
            <a:endParaRPr kumimoji="0" lang="en-US" sz="5400" b="0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xmlns="" id="{9BFC6CA2-026F-4F71-BC38-A2C06D228EE6}"/>
              </a:ext>
            </a:extLst>
          </p:cNvPr>
          <p:cNvSpPr txBox="1">
            <a:spLocks/>
          </p:cNvSpPr>
          <p:nvPr/>
        </p:nvSpPr>
        <p:spPr>
          <a:xfrm>
            <a:off x="4518217" y="810447"/>
            <a:ext cx="5315594" cy="52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Trò chơi 3: Bé</a:t>
            </a:r>
            <a:r>
              <a:rPr kumimoji="0" lang="en-GB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 thông thái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pic>
        <p:nvPicPr>
          <p:cNvPr id="3" name="Graphic 2" descr="Award ribbon with star">
            <a:extLst>
              <a:ext uri="{FF2B5EF4-FFF2-40B4-BE49-F238E27FC236}">
                <a16:creationId xmlns:a16="http://schemas.microsoft.com/office/drawing/2014/main" xmlns="" id="{30E56C6C-B8EF-4B90-A045-D64D8CF59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24211" y="0"/>
            <a:ext cx="2094024" cy="20940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C6DA85F8-9C9A-4ED4-ADD0-FC795D7793A4}"/>
              </a:ext>
            </a:extLst>
          </p:cNvPr>
          <p:cNvSpPr txBox="1">
            <a:spLocks/>
          </p:cNvSpPr>
          <p:nvPr/>
        </p:nvSpPr>
        <p:spPr>
          <a:xfrm>
            <a:off x="2640951" y="2904471"/>
            <a:ext cx="7930796" cy="2153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kĩ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thẻ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bên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dưới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xem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thẻ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chứa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cái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nhé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8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C7E403E9-7A3F-41FE-8FA0-ED29575104EA}"/>
              </a:ext>
            </a:extLst>
          </p:cNvPr>
          <p:cNvSpPr/>
          <p:nvPr/>
        </p:nvSpPr>
        <p:spPr>
          <a:xfrm>
            <a:off x="5282567" y="5524821"/>
            <a:ext cx="2064455" cy="5324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BC1030E-DC20-48C2-B4F2-3760BB0AB876}"/>
              </a:ext>
            </a:extLst>
          </p:cNvPr>
          <p:cNvCxnSpPr/>
          <p:nvPr/>
        </p:nvCxnSpPr>
        <p:spPr>
          <a:xfrm>
            <a:off x="820615" y="3915508"/>
            <a:ext cx="10515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693971-0E3B-4B77-AD8A-428A755CB3B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05" y="4039075"/>
            <a:ext cx="1770921" cy="170766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9CC857-5A50-420A-8235-E65DBAA245E6}"/>
              </a:ext>
            </a:extLst>
          </p:cNvPr>
          <p:cNvGrpSpPr/>
          <p:nvPr/>
        </p:nvGrpSpPr>
        <p:grpSpPr>
          <a:xfrm>
            <a:off x="1703032" y="3968736"/>
            <a:ext cx="2417456" cy="2106522"/>
            <a:chOff x="1703032" y="3968736"/>
            <a:chExt cx="2417456" cy="210652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B0233297-5858-4194-9037-6976985506D9}"/>
                </a:ext>
              </a:extLst>
            </p:cNvPr>
            <p:cNvSpPr/>
            <p:nvPr/>
          </p:nvSpPr>
          <p:spPr>
            <a:xfrm>
              <a:off x="1863969" y="5480488"/>
              <a:ext cx="2231359" cy="57312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7A31241-4307-40B3-B8C6-667E15BF1663}"/>
                </a:ext>
              </a:extLst>
            </p:cNvPr>
            <p:cNvGrpSpPr/>
            <p:nvPr/>
          </p:nvGrpSpPr>
          <p:grpSpPr>
            <a:xfrm>
              <a:off x="1703032" y="3968736"/>
              <a:ext cx="2417456" cy="2106522"/>
              <a:chOff x="1618737" y="4010864"/>
              <a:chExt cx="2417456" cy="210652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0DE96108-5131-4F04-BC10-5E0573B7F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1341" y="4010864"/>
                <a:ext cx="1707662" cy="170766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E3C9B5A0-4100-4E84-9AEA-CD10C3DBBE25}"/>
                  </a:ext>
                </a:extLst>
              </p:cNvPr>
              <p:cNvSpPr txBox="1"/>
              <p:nvPr/>
            </p:nvSpPr>
            <p:spPr>
              <a:xfrm>
                <a:off x="1618737" y="5471055"/>
                <a:ext cx="24174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b="1" dirty="0">
                    <a:solidFill>
                      <a:srgbClr val="0070C0"/>
                    </a:solidFill>
                    <a:latin typeface=".VnAvant" panose="020B7200000000000000" pitchFamily="34" charset="0"/>
                    <a:ea typeface="Roboto" panose="02000000000000000000" pitchFamily="2" charset="0"/>
                  </a:rPr>
                  <a:t>con c¸</a:t>
                </a:r>
                <a:endParaRPr lang="en-US" sz="3600" b="1" dirty="0">
                  <a:solidFill>
                    <a:srgbClr val="0070C0"/>
                  </a:solidFill>
                  <a:latin typeface=".VnAvant" panose="020B7200000000000000" pitchFamily="34" charset="0"/>
                  <a:ea typeface="Roboto" panose="02000000000000000000" pitchFamily="2" charset="0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ECCBE5F-DC77-4FBF-915C-8205371BE319}"/>
              </a:ext>
            </a:extLst>
          </p:cNvPr>
          <p:cNvSpPr txBox="1"/>
          <p:nvPr/>
        </p:nvSpPr>
        <p:spPr>
          <a:xfrm>
            <a:off x="4935415" y="5424037"/>
            <a:ext cx="256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d©u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t©y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D020A44-2FE7-4887-A105-DEB974DEB626}"/>
              </a:ext>
            </a:extLst>
          </p:cNvPr>
          <p:cNvGrpSpPr/>
          <p:nvPr/>
        </p:nvGrpSpPr>
        <p:grpSpPr>
          <a:xfrm>
            <a:off x="8318093" y="4094776"/>
            <a:ext cx="2928546" cy="2055954"/>
            <a:chOff x="8253045" y="4116425"/>
            <a:chExt cx="2928546" cy="20559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D3E8FF82-C384-436B-A853-43BAA02C4A35}"/>
                </a:ext>
              </a:extLst>
            </p:cNvPr>
            <p:cNvSpPr/>
            <p:nvPr/>
          </p:nvSpPr>
          <p:spPr>
            <a:xfrm>
              <a:off x="8537350" y="5569526"/>
              <a:ext cx="1983552" cy="52249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65F6428-3C94-4EAA-A0C1-A87E72EB4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3045" y="4116425"/>
              <a:ext cx="2471261" cy="139008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1BFD410-5E19-452F-AAE9-E2E69DCA486F}"/>
                </a:ext>
              </a:extLst>
            </p:cNvPr>
            <p:cNvSpPr txBox="1"/>
            <p:nvPr/>
          </p:nvSpPr>
          <p:spPr>
            <a:xfrm>
              <a:off x="8613840" y="5526048"/>
              <a:ext cx="2567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solidFill>
                    <a:srgbClr val="0070C0"/>
                  </a:solidFill>
                  <a:latin typeface=".VnAvant" panose="020B7200000000000000" pitchFamily="34" charset="0"/>
                  <a:ea typeface="Roboto" panose="02000000000000000000" pitchFamily="2" charset="0"/>
                </a:rPr>
                <a:t>con </a:t>
              </a:r>
              <a:r>
                <a:rPr lang="en-GB" sz="3600" b="1" dirty="0" err="1">
                  <a:solidFill>
                    <a:srgbClr val="0070C0"/>
                  </a:solidFill>
                  <a:latin typeface=".VnAvant" panose="020B7200000000000000" pitchFamily="34" charset="0"/>
                  <a:ea typeface="Roboto" panose="02000000000000000000" pitchFamily="2" charset="0"/>
                </a:rPr>
                <a:t>vÞt</a:t>
              </a:r>
              <a:endParaRPr lang="en-US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157FA83-A6C4-4121-AAC5-B992ECF629BB}"/>
              </a:ext>
            </a:extLst>
          </p:cNvPr>
          <p:cNvSpPr txBox="1"/>
          <p:nvPr/>
        </p:nvSpPr>
        <p:spPr>
          <a:xfrm>
            <a:off x="3143124" y="3172057"/>
            <a:ext cx="50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o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77BF9FC-68DA-4320-9C23-FDEF9B49F3B1}"/>
              </a:ext>
            </a:extLst>
          </p:cNvPr>
          <p:cNvSpPr txBox="1"/>
          <p:nvPr/>
        </p:nvSpPr>
        <p:spPr>
          <a:xfrm>
            <a:off x="7948013" y="3207622"/>
            <a:ext cx="50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o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F3CB87F-AFCD-4C17-8AE7-45165EB1D33F}"/>
              </a:ext>
            </a:extLst>
          </p:cNvPr>
          <p:cNvGrpSpPr/>
          <p:nvPr/>
        </p:nvGrpSpPr>
        <p:grpSpPr>
          <a:xfrm>
            <a:off x="1618863" y="230140"/>
            <a:ext cx="8343900" cy="1143000"/>
            <a:chOff x="1665406" y="537287"/>
            <a:chExt cx="8343900" cy="114300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72CCBABE-41D2-4376-A2A9-0C5B24335E53}"/>
                </a:ext>
              </a:extLst>
            </p:cNvPr>
            <p:cNvSpPr txBox="1">
              <a:spLocks/>
            </p:cNvSpPr>
            <p:nvPr/>
          </p:nvSpPr>
          <p:spPr>
            <a:xfrm>
              <a:off x="1665406" y="537287"/>
              <a:ext cx="83439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40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Hình</a:t>
              </a:r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0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ảnh</a:t>
              </a:r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0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0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0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chứa</a:t>
              </a:r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0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en-US" sz="6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60D20978-F6D0-446E-A420-5252CCBC961B}"/>
                </a:ext>
              </a:extLst>
            </p:cNvPr>
            <p:cNvSpPr txBox="1"/>
            <p:nvPr/>
          </p:nvSpPr>
          <p:spPr>
            <a:xfrm>
              <a:off x="8970390" y="602873"/>
              <a:ext cx="5084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FF0000"/>
                  </a:solidFill>
                  <a:latin typeface=".VnAvant" panose="020B7200000000000000" pitchFamily="34" charset="0"/>
                  <a:ea typeface="Roboto" panose="02000000000000000000" pitchFamily="2" charset="0"/>
                </a:rPr>
                <a:t>o</a:t>
              </a:r>
              <a:endParaRPr lang="en-US" sz="5400" b="1" dirty="0">
                <a:solidFill>
                  <a:srgbClr val="FF0000"/>
                </a:solidFill>
                <a:latin typeface=".VnAvant" panose="020B7200000000000000" pitchFamily="34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93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06823 -0.3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-16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08164 -0.333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9A8CB37-31F2-4E66-ABF2-2B911D2FA559}"/>
              </a:ext>
            </a:extLst>
          </p:cNvPr>
          <p:cNvGrpSpPr/>
          <p:nvPr/>
        </p:nvGrpSpPr>
        <p:grpSpPr>
          <a:xfrm>
            <a:off x="1716492" y="3818388"/>
            <a:ext cx="2751217" cy="2286018"/>
            <a:chOff x="1716492" y="3818388"/>
            <a:chExt cx="2751217" cy="228601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BC9CC857-5A50-420A-8235-E65DBAA245E6}"/>
                </a:ext>
              </a:extLst>
            </p:cNvPr>
            <p:cNvGrpSpPr/>
            <p:nvPr/>
          </p:nvGrpSpPr>
          <p:grpSpPr>
            <a:xfrm>
              <a:off x="1716492" y="5458075"/>
              <a:ext cx="2231359" cy="646331"/>
              <a:chOff x="1716492" y="5458075"/>
              <a:chExt cx="2231359" cy="646331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B0233297-5858-4194-9037-6976985506D9}"/>
                  </a:ext>
                </a:extLst>
              </p:cNvPr>
              <p:cNvSpPr/>
              <p:nvPr/>
            </p:nvSpPr>
            <p:spPr>
              <a:xfrm>
                <a:off x="1863970" y="5480488"/>
                <a:ext cx="1890384" cy="57312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E3C9B5A0-4100-4E84-9AEA-CD10C3DBBE25}"/>
                  </a:ext>
                </a:extLst>
              </p:cNvPr>
              <p:cNvSpPr txBox="1"/>
              <p:nvPr/>
            </p:nvSpPr>
            <p:spPr>
              <a:xfrm>
                <a:off x="1716492" y="5458075"/>
                <a:ext cx="22313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b="1" dirty="0" err="1">
                    <a:solidFill>
                      <a:srgbClr val="0070C0"/>
                    </a:solidFill>
                    <a:latin typeface=".VnAvant" panose="020B7200000000000000" pitchFamily="34" charset="0"/>
                    <a:ea typeface="Roboto" panose="02000000000000000000" pitchFamily="2" charset="0"/>
                  </a:rPr>
                  <a:t>C¸i</a:t>
                </a:r>
                <a:r>
                  <a:rPr lang="en-GB" sz="3600" b="1" dirty="0">
                    <a:solidFill>
                      <a:srgbClr val="0070C0"/>
                    </a:solidFill>
                    <a:latin typeface=".VnAvant" panose="020B7200000000000000" pitchFamily="34" charset="0"/>
                    <a:ea typeface="Roboto" panose="02000000000000000000" pitchFamily="2" charset="0"/>
                  </a:rPr>
                  <a:t> «</a:t>
                </a:r>
                <a:endParaRPr lang="en-US" sz="3600" b="1" dirty="0">
                  <a:solidFill>
                    <a:srgbClr val="0070C0"/>
                  </a:solidFill>
                  <a:latin typeface=".VnAvant" panose="020B7200000000000000" pitchFamily="34" charset="0"/>
                  <a:ea typeface="Roboto" panose="02000000000000000000" pitchFamily="2" charset="0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12FD43BF-6AC7-4469-A673-2E2F31E0F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809" y="3818388"/>
              <a:ext cx="2628900" cy="1743075"/>
            </a:xfrm>
            <a:prstGeom prst="rect">
              <a:avLst/>
            </a:prstGeom>
          </p:spPr>
        </p:pic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C7E403E9-7A3F-41FE-8FA0-ED29575104EA}"/>
              </a:ext>
            </a:extLst>
          </p:cNvPr>
          <p:cNvSpPr/>
          <p:nvPr/>
        </p:nvSpPr>
        <p:spPr>
          <a:xfrm>
            <a:off x="5282567" y="5524821"/>
            <a:ext cx="2064455" cy="5324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2CCBABE-41D2-4376-A2A9-0C5B24335E53}"/>
              </a:ext>
            </a:extLst>
          </p:cNvPr>
          <p:cNvSpPr txBox="1">
            <a:spLocks/>
          </p:cNvSpPr>
          <p:nvPr/>
        </p:nvSpPr>
        <p:spPr>
          <a:xfrm>
            <a:off x="1906465" y="445307"/>
            <a:ext cx="8343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ảnh</a:t>
            </a:r>
            <a:r>
              <a:rPr lang="en-GB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GB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GB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chứa</a:t>
            </a:r>
            <a:r>
              <a:rPr lang="en-GB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</a:t>
            </a:r>
            <a:endParaRPr lang="en-US" sz="60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BC1030E-DC20-48C2-B4F2-3760BB0AB876}"/>
              </a:ext>
            </a:extLst>
          </p:cNvPr>
          <p:cNvCxnSpPr/>
          <p:nvPr/>
        </p:nvCxnSpPr>
        <p:spPr>
          <a:xfrm>
            <a:off x="820615" y="3915508"/>
            <a:ext cx="10515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ECCBE5F-DC77-4FBF-915C-8205371BE319}"/>
              </a:ext>
            </a:extLst>
          </p:cNvPr>
          <p:cNvSpPr txBox="1"/>
          <p:nvPr/>
        </p:nvSpPr>
        <p:spPr>
          <a:xfrm>
            <a:off x="5041184" y="5494266"/>
            <a:ext cx="256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c¸i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n¬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D020A44-2FE7-4887-A105-DEB974DEB626}"/>
              </a:ext>
            </a:extLst>
          </p:cNvPr>
          <p:cNvGrpSpPr/>
          <p:nvPr/>
        </p:nvGrpSpPr>
        <p:grpSpPr>
          <a:xfrm>
            <a:off x="8800577" y="5524821"/>
            <a:ext cx="2417457" cy="646331"/>
            <a:chOff x="8537350" y="5498195"/>
            <a:chExt cx="2733817" cy="64633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D3E8FF82-C384-436B-A853-43BAA02C4A35}"/>
                </a:ext>
              </a:extLst>
            </p:cNvPr>
            <p:cNvSpPr/>
            <p:nvPr/>
          </p:nvSpPr>
          <p:spPr>
            <a:xfrm>
              <a:off x="8537350" y="5569526"/>
              <a:ext cx="1983552" cy="52249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1BFD410-5E19-452F-AAE9-E2E69DCA486F}"/>
                </a:ext>
              </a:extLst>
            </p:cNvPr>
            <p:cNvSpPr txBox="1"/>
            <p:nvPr/>
          </p:nvSpPr>
          <p:spPr>
            <a:xfrm>
              <a:off x="8703416" y="5498195"/>
              <a:ext cx="2567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solidFill>
                    <a:srgbClr val="0070C0"/>
                  </a:solidFill>
                  <a:latin typeface=".VnAvant" panose="020B7200000000000000" pitchFamily="34" charset="0"/>
                  <a:ea typeface="Roboto" panose="02000000000000000000" pitchFamily="2" charset="0"/>
                </a:rPr>
                <a:t>lä</a:t>
              </a:r>
              <a:r>
                <a:rPr lang="en-GB" sz="3600" b="1" dirty="0">
                  <a:solidFill>
                    <a:srgbClr val="0070C0"/>
                  </a:solidFill>
                  <a:latin typeface=".VnAvant" panose="020B7200000000000000" pitchFamily="34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0070C0"/>
                  </a:solidFill>
                  <a:latin typeface=".VnAvant" panose="020B7200000000000000" pitchFamily="34" charset="0"/>
                  <a:ea typeface="Roboto" panose="02000000000000000000" pitchFamily="2" charset="0"/>
                </a:rPr>
                <a:t>hoa</a:t>
              </a:r>
              <a:endParaRPr lang="en-US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77BF9FC-68DA-4320-9C23-FDEF9B49F3B1}"/>
              </a:ext>
            </a:extLst>
          </p:cNvPr>
          <p:cNvSpPr txBox="1"/>
          <p:nvPr/>
        </p:nvSpPr>
        <p:spPr>
          <a:xfrm>
            <a:off x="6250719" y="3234261"/>
            <a:ext cx="50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«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1D693AC-AEFD-49D6-90BF-2FC300672E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r="17005"/>
          <a:stretch/>
        </p:blipFill>
        <p:spPr>
          <a:xfrm>
            <a:off x="9051941" y="4042098"/>
            <a:ext cx="1251284" cy="1430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8CB12BD-90DD-4FE1-BB8C-1E7C51E676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70" b="94954" l="2165" r="96970">
                        <a14:foregroundMark x1="8658" y1="4587" x2="16883" y2="15596"/>
                        <a14:foregroundMark x1="3896" y1="16514" x2="3896" y2="16514"/>
                        <a14:foregroundMark x1="93506" y1="11927" x2="93506" y2="11927"/>
                        <a14:foregroundMark x1="96970" y1="14679" x2="96970" y2="14679"/>
                        <a14:foregroundMark x1="88745" y1="3670" x2="88745" y2="3670"/>
                        <a14:foregroundMark x1="2165" y1="14220" x2="2165" y2="14220"/>
                        <a14:foregroundMark x1="3030" y1="19266" x2="3030" y2="19266"/>
                        <a14:foregroundMark x1="2597" y1="46789" x2="2597" y2="46789"/>
                        <a14:foregroundMark x1="3030" y1="43578" x2="3030" y2="43578"/>
                        <a14:foregroundMark x1="2597" y1="41284" x2="2597" y2="41284"/>
                        <a14:foregroundMark x1="28139" y1="89908" x2="28139" y2="89908"/>
                        <a14:foregroundMark x1="32468" y1="94495" x2="32468" y2="94495"/>
                        <a14:foregroundMark x1="68831" y1="94954" x2="68831" y2="94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9722" y="4193849"/>
            <a:ext cx="1503425" cy="12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1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26432 -0.3229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16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C07E107-B5D0-4A49-B277-1400E82C5ED6}"/>
              </a:ext>
            </a:extLst>
          </p:cNvPr>
          <p:cNvGrpSpPr/>
          <p:nvPr/>
        </p:nvGrpSpPr>
        <p:grpSpPr>
          <a:xfrm>
            <a:off x="8602398" y="4243474"/>
            <a:ext cx="2644241" cy="1907256"/>
            <a:chOff x="8602398" y="4243474"/>
            <a:chExt cx="2644241" cy="19072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10BD032-7D00-4DD3-9800-863B2270D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3F2F8"/>
                </a:clrFrom>
                <a:clrTo>
                  <a:srgbClr val="F3F2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3038" y="4243474"/>
              <a:ext cx="1604993" cy="1224041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5D020A44-2FE7-4887-A105-DEB974DEB626}"/>
                </a:ext>
              </a:extLst>
            </p:cNvPr>
            <p:cNvGrpSpPr/>
            <p:nvPr/>
          </p:nvGrpSpPr>
          <p:grpSpPr>
            <a:xfrm>
              <a:off x="8602398" y="5504399"/>
              <a:ext cx="2644241" cy="646331"/>
              <a:chOff x="8537350" y="5526048"/>
              <a:chExt cx="2644241" cy="646331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D3E8FF82-C384-436B-A853-43BAA02C4A35}"/>
                  </a:ext>
                </a:extLst>
              </p:cNvPr>
              <p:cNvSpPr/>
              <p:nvPr/>
            </p:nvSpPr>
            <p:spPr>
              <a:xfrm>
                <a:off x="8537350" y="5569526"/>
                <a:ext cx="1983552" cy="52249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81BFD410-5E19-452F-AAE9-E2E69DCA486F}"/>
                  </a:ext>
                </a:extLst>
              </p:cNvPr>
              <p:cNvSpPr txBox="1"/>
              <p:nvPr/>
            </p:nvSpPr>
            <p:spPr>
              <a:xfrm>
                <a:off x="8613840" y="5526048"/>
                <a:ext cx="25677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 err="1">
                    <a:solidFill>
                      <a:srgbClr val="0070C0"/>
                    </a:solidFill>
                    <a:latin typeface=".VnAvant" panose="020B7200000000000000" pitchFamily="34" charset="0"/>
                    <a:ea typeface="Roboto" panose="02000000000000000000" pitchFamily="2" charset="0"/>
                  </a:rPr>
                  <a:t>qu</a:t>
                </a:r>
                <a:r>
                  <a:rPr lang="en-GB" sz="3600" b="1" dirty="0">
                    <a:solidFill>
                      <a:srgbClr val="0070C0"/>
                    </a:solidFill>
                    <a:latin typeface=".VnAvant" panose="020B7200000000000000" pitchFamily="34" charset="0"/>
                    <a:ea typeface="Roboto" panose="02000000000000000000" pitchFamily="2" charset="0"/>
                  </a:rPr>
                  <a:t>¶ m¬</a:t>
                </a:r>
                <a:endParaRPr lang="en-US" sz="3600" b="1" dirty="0">
                  <a:solidFill>
                    <a:srgbClr val="0070C0"/>
                  </a:solidFill>
                  <a:latin typeface=".VnAvant" panose="020B7200000000000000" pitchFamily="34" charset="0"/>
                  <a:ea typeface="Roboto" panose="02000000000000000000" pitchFamily="2" charset="0"/>
                </a:endParaRPr>
              </a:p>
            </p:txBody>
          </p:sp>
        </p:grp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C7E403E9-7A3F-41FE-8FA0-ED29575104EA}"/>
              </a:ext>
            </a:extLst>
          </p:cNvPr>
          <p:cNvSpPr/>
          <p:nvPr/>
        </p:nvSpPr>
        <p:spPr>
          <a:xfrm>
            <a:off x="5282567" y="5524821"/>
            <a:ext cx="2064455" cy="5324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BC1030E-DC20-48C2-B4F2-3760BB0AB876}"/>
              </a:ext>
            </a:extLst>
          </p:cNvPr>
          <p:cNvCxnSpPr/>
          <p:nvPr/>
        </p:nvCxnSpPr>
        <p:spPr>
          <a:xfrm>
            <a:off x="820615" y="3915508"/>
            <a:ext cx="10515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693971-0E3B-4B77-AD8A-428A755CB3B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64" y="4039075"/>
            <a:ext cx="1707662" cy="170766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9CC857-5A50-420A-8235-E65DBAA245E6}"/>
              </a:ext>
            </a:extLst>
          </p:cNvPr>
          <p:cNvGrpSpPr/>
          <p:nvPr/>
        </p:nvGrpSpPr>
        <p:grpSpPr>
          <a:xfrm>
            <a:off x="1703032" y="3968736"/>
            <a:ext cx="2417456" cy="2106522"/>
            <a:chOff x="1703032" y="3968736"/>
            <a:chExt cx="2417456" cy="210652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B0233297-5858-4194-9037-6976985506D9}"/>
                </a:ext>
              </a:extLst>
            </p:cNvPr>
            <p:cNvSpPr/>
            <p:nvPr/>
          </p:nvSpPr>
          <p:spPr>
            <a:xfrm>
              <a:off x="1863969" y="5480488"/>
              <a:ext cx="2231359" cy="57312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7A31241-4307-40B3-B8C6-667E15BF1663}"/>
                </a:ext>
              </a:extLst>
            </p:cNvPr>
            <p:cNvGrpSpPr/>
            <p:nvPr/>
          </p:nvGrpSpPr>
          <p:grpSpPr>
            <a:xfrm>
              <a:off x="1703032" y="3968736"/>
              <a:ext cx="2417456" cy="2106522"/>
              <a:chOff x="1618737" y="4010864"/>
              <a:chExt cx="2417456" cy="210652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0DE96108-5131-4F04-BC10-5E0573B7F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1341" y="4010864"/>
                <a:ext cx="1707662" cy="170766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E3C9B5A0-4100-4E84-9AEA-CD10C3DBBE25}"/>
                  </a:ext>
                </a:extLst>
              </p:cNvPr>
              <p:cNvSpPr txBox="1"/>
              <p:nvPr/>
            </p:nvSpPr>
            <p:spPr>
              <a:xfrm>
                <a:off x="1618737" y="5471055"/>
                <a:ext cx="24174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b="1" dirty="0">
                    <a:solidFill>
                      <a:srgbClr val="0070C0"/>
                    </a:solidFill>
                    <a:latin typeface=".VnAvant" panose="020B7200000000000000" pitchFamily="34" charset="0"/>
                    <a:ea typeface="Roboto" panose="02000000000000000000" pitchFamily="2" charset="0"/>
                  </a:rPr>
                  <a:t>con c¸</a:t>
                </a:r>
                <a:endParaRPr lang="en-US" sz="3600" b="1" dirty="0">
                  <a:solidFill>
                    <a:srgbClr val="0070C0"/>
                  </a:solidFill>
                  <a:latin typeface=".VnAvant" panose="020B7200000000000000" pitchFamily="34" charset="0"/>
                  <a:ea typeface="Roboto" panose="02000000000000000000" pitchFamily="2" charset="0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ECCBE5F-DC77-4FBF-915C-8205371BE319}"/>
              </a:ext>
            </a:extLst>
          </p:cNvPr>
          <p:cNvSpPr txBox="1"/>
          <p:nvPr/>
        </p:nvSpPr>
        <p:spPr>
          <a:xfrm>
            <a:off x="4935415" y="5424037"/>
            <a:ext cx="256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d©u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t©y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77BF9FC-68DA-4320-9C23-FDEF9B49F3B1}"/>
              </a:ext>
            </a:extLst>
          </p:cNvPr>
          <p:cNvSpPr txBox="1"/>
          <p:nvPr/>
        </p:nvSpPr>
        <p:spPr>
          <a:xfrm>
            <a:off x="6060577" y="3246522"/>
            <a:ext cx="50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¬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766BB9F-5C3C-4079-AA5B-6AA370177B4B}"/>
              </a:ext>
            </a:extLst>
          </p:cNvPr>
          <p:cNvGrpSpPr/>
          <p:nvPr/>
        </p:nvGrpSpPr>
        <p:grpSpPr>
          <a:xfrm>
            <a:off x="1906465" y="456866"/>
            <a:ext cx="8343900" cy="1143000"/>
            <a:chOff x="1906465" y="456866"/>
            <a:chExt cx="8343900" cy="114300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72CCBABE-41D2-4376-A2A9-0C5B24335E53}"/>
                </a:ext>
              </a:extLst>
            </p:cNvPr>
            <p:cNvSpPr txBox="1">
              <a:spLocks/>
            </p:cNvSpPr>
            <p:nvPr/>
          </p:nvSpPr>
          <p:spPr>
            <a:xfrm>
              <a:off x="1906465" y="456866"/>
              <a:ext cx="83439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40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Hình</a:t>
              </a:r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0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ảnh</a:t>
              </a:r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0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0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0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chứa</a:t>
              </a:r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0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 </a:t>
              </a:r>
              <a:endParaRPr lang="en-US" sz="6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502D1B7-311E-443F-B1C7-CD6894BB50E2}"/>
                </a:ext>
              </a:extLst>
            </p:cNvPr>
            <p:cNvSpPr txBox="1"/>
            <p:nvPr/>
          </p:nvSpPr>
          <p:spPr>
            <a:xfrm>
              <a:off x="9198034" y="521034"/>
              <a:ext cx="5084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FF0000"/>
                  </a:solidFill>
                  <a:latin typeface=".VnAvant" panose="020B7200000000000000" pitchFamily="34" charset="0"/>
                  <a:ea typeface="Roboto" panose="02000000000000000000" pitchFamily="2" charset="0"/>
                </a:rPr>
                <a:t>¬</a:t>
              </a:r>
              <a:endParaRPr lang="en-US" sz="5400" b="1" dirty="0">
                <a:solidFill>
                  <a:srgbClr val="FF0000"/>
                </a:solidFill>
                <a:latin typeface=".VnAvant" panose="020B7200000000000000" pitchFamily="34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65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33216 -0.328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12">
            <a:extLst>
              <a:ext uri="{FF2B5EF4-FFF2-40B4-BE49-F238E27FC236}">
                <a16:creationId xmlns:a16="http://schemas.microsoft.com/office/drawing/2014/main" xmlns="" id="{E0382BD5-1C62-4C9C-9995-09E90CDF8AFB}"/>
              </a:ext>
            </a:extLst>
          </p:cNvPr>
          <p:cNvSpPr/>
          <p:nvPr/>
        </p:nvSpPr>
        <p:spPr>
          <a:xfrm>
            <a:off x="-15504" y="0"/>
            <a:ext cx="12191580" cy="7221985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5F89DB18-4CB0-4A74-8479-C5C97066701A}"/>
              </a:ext>
            </a:extLst>
          </p:cNvPr>
          <p:cNvSpPr/>
          <p:nvPr/>
        </p:nvSpPr>
        <p:spPr>
          <a:xfrm>
            <a:off x="804566" y="3634946"/>
            <a:ext cx="2372890" cy="7260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0230FEB2-6F13-4387-B360-18672E1459DF}"/>
              </a:ext>
            </a:extLst>
          </p:cNvPr>
          <p:cNvSpPr/>
          <p:nvPr/>
        </p:nvSpPr>
        <p:spPr>
          <a:xfrm>
            <a:off x="1271451" y="6170275"/>
            <a:ext cx="2342344" cy="6112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58CCA74A-B92C-4127-8A4F-8778F91C37D6}"/>
              </a:ext>
            </a:extLst>
          </p:cNvPr>
          <p:cNvSpPr/>
          <p:nvPr/>
        </p:nvSpPr>
        <p:spPr>
          <a:xfrm>
            <a:off x="8918129" y="6171597"/>
            <a:ext cx="2231359" cy="5731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499FF9D1-3E2A-4472-8A2C-AA4FF53A7ECB}"/>
              </a:ext>
            </a:extLst>
          </p:cNvPr>
          <p:cNvSpPr/>
          <p:nvPr/>
        </p:nvSpPr>
        <p:spPr>
          <a:xfrm>
            <a:off x="8609137" y="1590896"/>
            <a:ext cx="2231359" cy="5731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xmlns="" id="{5B08D6BE-8FFD-4FC9-91EE-5FE1322FD661}"/>
              </a:ext>
            </a:extLst>
          </p:cNvPr>
          <p:cNvSpPr txBox="1">
            <a:spLocks/>
          </p:cNvSpPr>
          <p:nvPr/>
        </p:nvSpPr>
        <p:spPr>
          <a:xfrm>
            <a:off x="5389471" y="2435499"/>
            <a:ext cx="2143125" cy="3203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AF0A17-EB3D-4886-80CE-4FEC499DB492}"/>
              </a:ext>
            </a:extLst>
          </p:cNvPr>
          <p:cNvGrpSpPr/>
          <p:nvPr/>
        </p:nvGrpSpPr>
        <p:grpSpPr>
          <a:xfrm>
            <a:off x="855785" y="-391153"/>
            <a:ext cx="2231359" cy="2084874"/>
            <a:chOff x="1863969" y="3968736"/>
            <a:chExt cx="2231359" cy="208487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6BB21BDD-5345-4443-98AD-3F9E7E57C454}"/>
                </a:ext>
              </a:extLst>
            </p:cNvPr>
            <p:cNvSpPr/>
            <p:nvPr/>
          </p:nvSpPr>
          <p:spPr>
            <a:xfrm>
              <a:off x="1863969" y="5480488"/>
              <a:ext cx="2231359" cy="57312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CCBDBF8-1B76-4C80-946B-0059A8C21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636" y="3968736"/>
              <a:ext cx="1707662" cy="170766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B63A84-F633-4170-B947-91DC505F60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60" y="4457852"/>
            <a:ext cx="1540269" cy="1540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78D5F1-0ECD-4594-996A-322954C195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56" y="2144827"/>
            <a:ext cx="1400025" cy="1400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839A17C-DAE6-48AC-A3BE-60EE5C4F777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46" y="4337920"/>
            <a:ext cx="1956943" cy="19569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980B386-2F36-40BD-8283-A5C3501C305A}"/>
              </a:ext>
            </a:extLst>
          </p:cNvPr>
          <p:cNvSpPr txBox="1"/>
          <p:nvPr/>
        </p:nvSpPr>
        <p:spPr>
          <a:xfrm>
            <a:off x="8609137" y="1486189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c« 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gi¸o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0106EA6-66C1-4887-9A0B-E8C796346A7C}"/>
              </a:ext>
            </a:extLst>
          </p:cNvPr>
          <p:cNvSpPr txBox="1"/>
          <p:nvPr/>
        </p:nvSpPr>
        <p:spPr>
          <a:xfrm>
            <a:off x="1117640" y="6104895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quÇn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¸o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0C7E8F5-C75E-420A-B46B-EB7884E8D311}"/>
              </a:ext>
            </a:extLst>
          </p:cNvPr>
          <p:cNvSpPr txBox="1"/>
          <p:nvPr/>
        </p:nvSpPr>
        <p:spPr>
          <a:xfrm>
            <a:off x="832786" y="3603176"/>
            <a:ext cx="2452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gÊu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b«ng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21BED71-D5BD-4BD1-8D07-370850E03FB5}"/>
              </a:ext>
            </a:extLst>
          </p:cNvPr>
          <p:cNvSpPr txBox="1"/>
          <p:nvPr/>
        </p:nvSpPr>
        <p:spPr>
          <a:xfrm>
            <a:off x="8899859" y="6104895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Hoa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ly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BE0C5C4-1CCE-40C0-9EE0-487B9A3FA481}"/>
              </a:ext>
            </a:extLst>
          </p:cNvPr>
          <p:cNvSpPr txBox="1"/>
          <p:nvPr/>
        </p:nvSpPr>
        <p:spPr>
          <a:xfrm>
            <a:off x="749917" y="1071613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con c¸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649FBB0-F4CE-4A3A-B291-BBFB3F6BEF7A}"/>
              </a:ext>
            </a:extLst>
          </p:cNvPr>
          <p:cNvGrpSpPr/>
          <p:nvPr/>
        </p:nvGrpSpPr>
        <p:grpSpPr>
          <a:xfrm>
            <a:off x="8732032" y="2402356"/>
            <a:ext cx="2417456" cy="1777849"/>
            <a:chOff x="8732032" y="2402356"/>
            <a:chExt cx="2417456" cy="177784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5835BC1-F1BB-4631-ACDE-561117E9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1F0F6"/>
                </a:clrFrom>
                <a:clrTo>
                  <a:srgbClr val="F1F0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9860" y="2402356"/>
              <a:ext cx="1320913" cy="1007389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A6EAB206-E0B7-4D7D-8082-028FC5230A55}"/>
                </a:ext>
              </a:extLst>
            </p:cNvPr>
            <p:cNvSpPr/>
            <p:nvPr/>
          </p:nvSpPr>
          <p:spPr>
            <a:xfrm>
              <a:off x="8791659" y="3474197"/>
              <a:ext cx="2231359" cy="70600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60106C4-B1A0-4144-B403-DE2A8BF434B1}"/>
                </a:ext>
              </a:extLst>
            </p:cNvPr>
            <p:cNvSpPr txBox="1"/>
            <p:nvPr/>
          </p:nvSpPr>
          <p:spPr>
            <a:xfrm>
              <a:off x="8732032" y="3533874"/>
              <a:ext cx="2417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err="1">
                  <a:solidFill>
                    <a:srgbClr val="0070C0"/>
                  </a:solidFill>
                  <a:latin typeface=".VnAvant" panose="020B7200000000000000" pitchFamily="34" charset="0"/>
                  <a:ea typeface="Roboto" panose="02000000000000000000" pitchFamily="2" charset="0"/>
                </a:rPr>
                <a:t>qu</a:t>
              </a:r>
              <a:r>
                <a:rPr lang="en-GB" sz="3600" b="1" dirty="0">
                  <a:solidFill>
                    <a:srgbClr val="0070C0"/>
                  </a:solidFill>
                  <a:latin typeface=".VnAvant" panose="020B7200000000000000" pitchFamily="34" charset="0"/>
                  <a:ea typeface="Roboto" panose="02000000000000000000" pitchFamily="2" charset="0"/>
                </a:rPr>
                <a:t>¶ m¬</a:t>
              </a:r>
              <a:endParaRPr lang="en-US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endParaRPr>
            </a:p>
          </p:txBody>
        </p:sp>
      </p:grpSp>
      <p:sp>
        <p:nvSpPr>
          <p:cNvPr id="47" name="Title 16">
            <a:extLst>
              <a:ext uri="{FF2B5EF4-FFF2-40B4-BE49-F238E27FC236}">
                <a16:creationId xmlns:a16="http://schemas.microsoft.com/office/drawing/2014/main" xmlns="" id="{E44AFF1E-9156-4152-B5B0-47D5A9F67D74}"/>
              </a:ext>
            </a:extLst>
          </p:cNvPr>
          <p:cNvSpPr txBox="1">
            <a:spLocks/>
          </p:cNvSpPr>
          <p:nvPr/>
        </p:nvSpPr>
        <p:spPr>
          <a:xfrm>
            <a:off x="2878659" y="6041456"/>
            <a:ext cx="522540" cy="550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" name="Title 16">
            <a:extLst>
              <a:ext uri="{FF2B5EF4-FFF2-40B4-BE49-F238E27FC236}">
                <a16:creationId xmlns:a16="http://schemas.microsoft.com/office/drawing/2014/main" xmlns="" id="{04A61441-866C-48AB-B9E5-8BA51FC0DBAF}"/>
              </a:ext>
            </a:extLst>
          </p:cNvPr>
          <p:cNvSpPr txBox="1">
            <a:spLocks/>
          </p:cNvSpPr>
          <p:nvPr/>
        </p:nvSpPr>
        <p:spPr>
          <a:xfrm>
            <a:off x="1365044" y="978033"/>
            <a:ext cx="484277" cy="59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Title 16">
            <a:extLst>
              <a:ext uri="{FF2B5EF4-FFF2-40B4-BE49-F238E27FC236}">
                <a16:creationId xmlns:a16="http://schemas.microsoft.com/office/drawing/2014/main" xmlns="" id="{3C3289BA-3128-44EC-85B3-68255B5D2BF4}"/>
              </a:ext>
            </a:extLst>
          </p:cNvPr>
          <p:cNvSpPr txBox="1">
            <a:spLocks/>
          </p:cNvSpPr>
          <p:nvPr/>
        </p:nvSpPr>
        <p:spPr>
          <a:xfrm>
            <a:off x="9631283" y="5985343"/>
            <a:ext cx="512314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F0798C87-B5E6-4E51-BB6B-63364F7EDE31}"/>
              </a:ext>
            </a:extLst>
          </p:cNvPr>
          <p:cNvCxnSpPr>
            <a:cxnSpLocks/>
          </p:cNvCxnSpPr>
          <p:nvPr/>
        </p:nvCxnSpPr>
        <p:spPr>
          <a:xfrm flipH="1" flipV="1">
            <a:off x="1607183" y="1668684"/>
            <a:ext cx="3949502" cy="20121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67FBF969-5AC3-4F60-8BDE-CA2A893E4225}"/>
              </a:ext>
            </a:extLst>
          </p:cNvPr>
          <p:cNvCxnSpPr>
            <a:cxnSpLocks/>
          </p:cNvCxnSpPr>
          <p:nvPr/>
        </p:nvCxnSpPr>
        <p:spPr>
          <a:xfrm flipH="1">
            <a:off x="3271299" y="4608890"/>
            <a:ext cx="2411998" cy="16859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AC7F07DA-7510-4585-94B2-CCF3E8662109}"/>
              </a:ext>
            </a:extLst>
          </p:cNvPr>
          <p:cNvCxnSpPr>
            <a:cxnSpLocks/>
          </p:cNvCxnSpPr>
          <p:nvPr/>
        </p:nvCxnSpPr>
        <p:spPr>
          <a:xfrm>
            <a:off x="7171659" y="4809242"/>
            <a:ext cx="2646206" cy="14411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07EFEE94-AC6F-41B1-8087-D7FE65F3E7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62" y="168008"/>
            <a:ext cx="1643406" cy="1441176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2FDA96D9-0798-469F-A7FF-2CD5387E6484}"/>
              </a:ext>
            </a:extLst>
          </p:cNvPr>
          <p:cNvCxnSpPr>
            <a:cxnSpLocks/>
          </p:cNvCxnSpPr>
          <p:nvPr/>
        </p:nvCxnSpPr>
        <p:spPr>
          <a:xfrm flipV="1">
            <a:off x="7160106" y="2000338"/>
            <a:ext cx="3265250" cy="14673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16">
            <a:extLst>
              <a:ext uri="{FF2B5EF4-FFF2-40B4-BE49-F238E27FC236}">
                <a16:creationId xmlns:a16="http://schemas.microsoft.com/office/drawing/2014/main" xmlns="" id="{B45FCFF7-F27B-428A-BCBF-232C6F5DEF71}"/>
              </a:ext>
            </a:extLst>
          </p:cNvPr>
          <p:cNvSpPr txBox="1">
            <a:spLocks/>
          </p:cNvSpPr>
          <p:nvPr/>
        </p:nvSpPr>
        <p:spPr>
          <a:xfrm>
            <a:off x="10302442" y="1362805"/>
            <a:ext cx="512314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6666C6C-92CD-4086-B1F8-EBF46E9B9F71}"/>
              </a:ext>
            </a:extLst>
          </p:cNvPr>
          <p:cNvSpPr/>
          <p:nvPr/>
        </p:nvSpPr>
        <p:spPr>
          <a:xfrm>
            <a:off x="5271800" y="1914672"/>
            <a:ext cx="2242923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0" b="1" cap="none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o</a:t>
            </a:r>
            <a:endParaRPr lang="en-US" sz="25000" b="1" spc="50" dirty="0">
              <a:ln w="9525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94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9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9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7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12">
            <a:extLst>
              <a:ext uri="{FF2B5EF4-FFF2-40B4-BE49-F238E27FC236}">
                <a16:creationId xmlns:a16="http://schemas.microsoft.com/office/drawing/2014/main" xmlns="" id="{E0382BD5-1C62-4C9C-9995-09E90CDF8AFB}"/>
              </a:ext>
            </a:extLst>
          </p:cNvPr>
          <p:cNvSpPr/>
          <p:nvPr/>
        </p:nvSpPr>
        <p:spPr>
          <a:xfrm>
            <a:off x="23867" y="0"/>
            <a:ext cx="12191580" cy="7221985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5F89DB18-4CB0-4A74-8479-C5C97066701A}"/>
              </a:ext>
            </a:extLst>
          </p:cNvPr>
          <p:cNvSpPr/>
          <p:nvPr/>
        </p:nvSpPr>
        <p:spPr>
          <a:xfrm>
            <a:off x="840002" y="1557622"/>
            <a:ext cx="2372890" cy="7260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0230FEB2-6F13-4387-B360-18672E1459DF}"/>
              </a:ext>
            </a:extLst>
          </p:cNvPr>
          <p:cNvSpPr/>
          <p:nvPr/>
        </p:nvSpPr>
        <p:spPr>
          <a:xfrm>
            <a:off x="1271451" y="6170275"/>
            <a:ext cx="2342344" cy="6112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58CCA74A-B92C-4127-8A4F-8778F91C37D6}"/>
              </a:ext>
            </a:extLst>
          </p:cNvPr>
          <p:cNvSpPr/>
          <p:nvPr/>
        </p:nvSpPr>
        <p:spPr>
          <a:xfrm>
            <a:off x="8918129" y="6171597"/>
            <a:ext cx="2231359" cy="5731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499FF9D1-3E2A-4472-8A2C-AA4FF53A7ECB}"/>
              </a:ext>
            </a:extLst>
          </p:cNvPr>
          <p:cNvSpPr/>
          <p:nvPr/>
        </p:nvSpPr>
        <p:spPr>
          <a:xfrm>
            <a:off x="8609137" y="1590896"/>
            <a:ext cx="2231359" cy="5731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xmlns="" id="{5B08D6BE-8FFD-4FC9-91EE-5FE1322FD661}"/>
              </a:ext>
            </a:extLst>
          </p:cNvPr>
          <p:cNvSpPr txBox="1">
            <a:spLocks/>
          </p:cNvSpPr>
          <p:nvPr/>
        </p:nvSpPr>
        <p:spPr>
          <a:xfrm>
            <a:off x="5389471" y="2435499"/>
            <a:ext cx="2143125" cy="3203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AF0A17-EB3D-4886-80CE-4FEC499DB492}"/>
              </a:ext>
            </a:extLst>
          </p:cNvPr>
          <p:cNvGrpSpPr/>
          <p:nvPr/>
        </p:nvGrpSpPr>
        <p:grpSpPr>
          <a:xfrm>
            <a:off x="1164355" y="2337960"/>
            <a:ext cx="2231359" cy="2084874"/>
            <a:chOff x="1863969" y="3968736"/>
            <a:chExt cx="2231359" cy="208487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6BB21BDD-5345-4443-98AD-3F9E7E57C454}"/>
                </a:ext>
              </a:extLst>
            </p:cNvPr>
            <p:cNvSpPr/>
            <p:nvPr/>
          </p:nvSpPr>
          <p:spPr>
            <a:xfrm>
              <a:off x="1863969" y="5480488"/>
              <a:ext cx="2231359" cy="57312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CCBDBF8-1B76-4C80-946B-0059A8C21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636" y="3968736"/>
              <a:ext cx="1707662" cy="170766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78D5F1-0ECD-4594-996A-322954C19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" y="127270"/>
            <a:ext cx="1400025" cy="14000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5835BC1-F1BB-4631-ACDE-561117E9637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1F0F6"/>
              </a:clrFrom>
              <a:clrTo>
                <a:srgbClr val="F1F0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760" y="2788141"/>
            <a:ext cx="1400025" cy="10677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980B386-2F36-40BD-8283-A5C3501C305A}"/>
              </a:ext>
            </a:extLst>
          </p:cNvPr>
          <p:cNvSpPr txBox="1"/>
          <p:nvPr/>
        </p:nvSpPr>
        <p:spPr>
          <a:xfrm>
            <a:off x="8609137" y="1486189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c« 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gi¸o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0106EA6-66C1-4887-9A0B-E8C796346A7C}"/>
              </a:ext>
            </a:extLst>
          </p:cNvPr>
          <p:cNvSpPr txBox="1"/>
          <p:nvPr/>
        </p:nvSpPr>
        <p:spPr>
          <a:xfrm>
            <a:off x="1117640" y="6104895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®«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i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dÐp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0C7E8F5-C75E-420A-B46B-EB7884E8D311}"/>
              </a:ext>
            </a:extLst>
          </p:cNvPr>
          <p:cNvSpPr txBox="1"/>
          <p:nvPr/>
        </p:nvSpPr>
        <p:spPr>
          <a:xfrm>
            <a:off x="764560" y="1677612"/>
            <a:ext cx="2452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gÊu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b«ng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21BED71-D5BD-4BD1-8D07-370850E03FB5}"/>
              </a:ext>
            </a:extLst>
          </p:cNvPr>
          <p:cNvSpPr txBox="1"/>
          <p:nvPr/>
        </p:nvSpPr>
        <p:spPr>
          <a:xfrm>
            <a:off x="8899859" y="6104895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« t«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BE0C5C4-1CCE-40C0-9EE0-487B9A3FA481}"/>
              </a:ext>
            </a:extLst>
          </p:cNvPr>
          <p:cNvSpPr txBox="1"/>
          <p:nvPr/>
        </p:nvSpPr>
        <p:spPr>
          <a:xfrm>
            <a:off x="901406" y="3849486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con c¸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A6EAB206-E0B7-4D7D-8082-028FC5230A55}"/>
              </a:ext>
            </a:extLst>
          </p:cNvPr>
          <p:cNvSpPr/>
          <p:nvPr/>
        </p:nvSpPr>
        <p:spPr>
          <a:xfrm>
            <a:off x="8897565" y="3955430"/>
            <a:ext cx="2231359" cy="7060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60106C4-B1A0-4144-B403-DE2A8BF434B1}"/>
              </a:ext>
            </a:extLst>
          </p:cNvPr>
          <p:cNvSpPr txBox="1"/>
          <p:nvPr/>
        </p:nvSpPr>
        <p:spPr>
          <a:xfrm>
            <a:off x="8825080" y="4060510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qu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¶ m¬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47" name="Title 16">
            <a:extLst>
              <a:ext uri="{FF2B5EF4-FFF2-40B4-BE49-F238E27FC236}">
                <a16:creationId xmlns:a16="http://schemas.microsoft.com/office/drawing/2014/main" xmlns="" id="{E44AFF1E-9156-4152-B5B0-47D5A9F67D74}"/>
              </a:ext>
            </a:extLst>
          </p:cNvPr>
          <p:cNvSpPr txBox="1">
            <a:spLocks/>
          </p:cNvSpPr>
          <p:nvPr/>
        </p:nvSpPr>
        <p:spPr>
          <a:xfrm>
            <a:off x="1676434" y="6045670"/>
            <a:ext cx="522540" cy="550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" name="Title 16">
            <a:extLst>
              <a:ext uri="{FF2B5EF4-FFF2-40B4-BE49-F238E27FC236}">
                <a16:creationId xmlns:a16="http://schemas.microsoft.com/office/drawing/2014/main" xmlns="" id="{04A61441-866C-48AB-B9E5-8BA51FC0DBAF}"/>
              </a:ext>
            </a:extLst>
          </p:cNvPr>
          <p:cNvSpPr txBox="1">
            <a:spLocks/>
          </p:cNvSpPr>
          <p:nvPr/>
        </p:nvSpPr>
        <p:spPr>
          <a:xfrm>
            <a:off x="9601746" y="6009493"/>
            <a:ext cx="484277" cy="59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Title 16">
            <a:extLst>
              <a:ext uri="{FF2B5EF4-FFF2-40B4-BE49-F238E27FC236}">
                <a16:creationId xmlns:a16="http://schemas.microsoft.com/office/drawing/2014/main" xmlns="" id="{3C3289BA-3128-44EC-85B3-68255B5D2BF4}"/>
              </a:ext>
            </a:extLst>
          </p:cNvPr>
          <p:cNvSpPr txBox="1">
            <a:spLocks/>
          </p:cNvSpPr>
          <p:nvPr/>
        </p:nvSpPr>
        <p:spPr>
          <a:xfrm>
            <a:off x="2110134" y="1546066"/>
            <a:ext cx="512314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F0798C87-B5E6-4E51-BB6B-63364F7EDE31}"/>
              </a:ext>
            </a:extLst>
          </p:cNvPr>
          <p:cNvCxnSpPr>
            <a:cxnSpLocks/>
            <a:endCxn id="49" idx="2"/>
          </p:cNvCxnSpPr>
          <p:nvPr/>
        </p:nvCxnSpPr>
        <p:spPr>
          <a:xfrm flipH="1" flipV="1">
            <a:off x="2366291" y="2208848"/>
            <a:ext cx="3245884" cy="1604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67FBF969-5AC3-4F60-8BDE-CA2A893E4225}"/>
              </a:ext>
            </a:extLst>
          </p:cNvPr>
          <p:cNvCxnSpPr>
            <a:cxnSpLocks/>
          </p:cNvCxnSpPr>
          <p:nvPr/>
        </p:nvCxnSpPr>
        <p:spPr>
          <a:xfrm flipH="1">
            <a:off x="1958645" y="4608890"/>
            <a:ext cx="3724652" cy="15751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AC7F07DA-7510-4585-94B2-CCF3E8662109}"/>
              </a:ext>
            </a:extLst>
          </p:cNvPr>
          <p:cNvCxnSpPr>
            <a:cxnSpLocks/>
          </p:cNvCxnSpPr>
          <p:nvPr/>
        </p:nvCxnSpPr>
        <p:spPr>
          <a:xfrm>
            <a:off x="7171659" y="4809242"/>
            <a:ext cx="2646206" cy="14411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07EFEE94-AC6F-41B1-8087-D7FE65F3E7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62" y="168008"/>
            <a:ext cx="1643406" cy="1441176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2FDA96D9-0798-469F-A7FF-2CD5387E6484}"/>
              </a:ext>
            </a:extLst>
          </p:cNvPr>
          <p:cNvCxnSpPr>
            <a:cxnSpLocks/>
          </p:cNvCxnSpPr>
          <p:nvPr/>
        </p:nvCxnSpPr>
        <p:spPr>
          <a:xfrm flipV="1">
            <a:off x="7254635" y="2085741"/>
            <a:ext cx="2042075" cy="13506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16">
            <a:extLst>
              <a:ext uri="{FF2B5EF4-FFF2-40B4-BE49-F238E27FC236}">
                <a16:creationId xmlns:a16="http://schemas.microsoft.com/office/drawing/2014/main" xmlns="" id="{B45FCFF7-F27B-428A-BCBF-232C6F5DEF71}"/>
              </a:ext>
            </a:extLst>
          </p:cNvPr>
          <p:cNvSpPr txBox="1">
            <a:spLocks/>
          </p:cNvSpPr>
          <p:nvPr/>
        </p:nvSpPr>
        <p:spPr>
          <a:xfrm>
            <a:off x="9172264" y="1356257"/>
            <a:ext cx="512314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B04319-F419-46C9-9B0D-FA326B497A4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17" y="4570420"/>
            <a:ext cx="1463568" cy="14635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F7BF13-DD95-4A9E-8A50-121A1039DF9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61" y="4641148"/>
            <a:ext cx="1666805" cy="1666805"/>
          </a:xfrm>
          <a:prstGeom prst="rect">
            <a:avLst/>
          </a:prstGeom>
        </p:spPr>
      </p:pic>
      <p:sp>
        <p:nvSpPr>
          <p:cNvPr id="50" name="Title 16">
            <a:extLst>
              <a:ext uri="{FF2B5EF4-FFF2-40B4-BE49-F238E27FC236}">
                <a16:creationId xmlns:a16="http://schemas.microsoft.com/office/drawing/2014/main" xmlns="" id="{459EF55F-D78E-4948-B8E8-FAAD7998C1D9}"/>
              </a:ext>
            </a:extLst>
          </p:cNvPr>
          <p:cNvSpPr txBox="1">
            <a:spLocks/>
          </p:cNvSpPr>
          <p:nvPr/>
        </p:nvSpPr>
        <p:spPr>
          <a:xfrm>
            <a:off x="10167600" y="6009493"/>
            <a:ext cx="484277" cy="59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BC85A30-AB47-4468-934E-8D3C79E0D1BE}"/>
              </a:ext>
            </a:extLst>
          </p:cNvPr>
          <p:cNvSpPr/>
          <p:nvPr/>
        </p:nvSpPr>
        <p:spPr>
          <a:xfrm>
            <a:off x="5428141" y="1867905"/>
            <a:ext cx="2242923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5000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«</a:t>
            </a:r>
            <a:endParaRPr lang="en-US" sz="25000" b="1" spc="50" dirty="0">
              <a:ln w="9525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79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6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2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70" grpId="0"/>
      <p:bldP spid="50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12">
            <a:extLst>
              <a:ext uri="{FF2B5EF4-FFF2-40B4-BE49-F238E27FC236}">
                <a16:creationId xmlns:a16="http://schemas.microsoft.com/office/drawing/2014/main" xmlns="" id="{E0382BD5-1C62-4C9C-9995-09E90CDF8AFB}"/>
              </a:ext>
            </a:extLst>
          </p:cNvPr>
          <p:cNvSpPr/>
          <p:nvPr/>
        </p:nvSpPr>
        <p:spPr>
          <a:xfrm>
            <a:off x="-46667" y="-301119"/>
            <a:ext cx="12191580" cy="7221985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A6EAB206-E0B7-4D7D-8082-028FC5230A55}"/>
              </a:ext>
            </a:extLst>
          </p:cNvPr>
          <p:cNvSpPr/>
          <p:nvPr/>
        </p:nvSpPr>
        <p:spPr>
          <a:xfrm>
            <a:off x="8897565" y="3955430"/>
            <a:ext cx="2231359" cy="7060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5F89DB18-4CB0-4A74-8479-C5C97066701A}"/>
              </a:ext>
            </a:extLst>
          </p:cNvPr>
          <p:cNvSpPr/>
          <p:nvPr/>
        </p:nvSpPr>
        <p:spPr>
          <a:xfrm>
            <a:off x="937365" y="1534482"/>
            <a:ext cx="2372890" cy="7260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0230FEB2-6F13-4387-B360-18672E1459DF}"/>
              </a:ext>
            </a:extLst>
          </p:cNvPr>
          <p:cNvSpPr/>
          <p:nvPr/>
        </p:nvSpPr>
        <p:spPr>
          <a:xfrm>
            <a:off x="1271451" y="6170275"/>
            <a:ext cx="2342344" cy="6112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58CCA74A-B92C-4127-8A4F-8778F91C37D6}"/>
              </a:ext>
            </a:extLst>
          </p:cNvPr>
          <p:cNvSpPr/>
          <p:nvPr/>
        </p:nvSpPr>
        <p:spPr>
          <a:xfrm>
            <a:off x="8953583" y="6393863"/>
            <a:ext cx="2231359" cy="5731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499FF9D1-3E2A-4472-8A2C-AA4FF53A7ECB}"/>
              </a:ext>
            </a:extLst>
          </p:cNvPr>
          <p:cNvSpPr/>
          <p:nvPr/>
        </p:nvSpPr>
        <p:spPr>
          <a:xfrm>
            <a:off x="8609137" y="1590896"/>
            <a:ext cx="2231359" cy="5731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AF0A17-EB3D-4886-80CE-4FEC499DB492}"/>
              </a:ext>
            </a:extLst>
          </p:cNvPr>
          <p:cNvGrpSpPr/>
          <p:nvPr/>
        </p:nvGrpSpPr>
        <p:grpSpPr>
          <a:xfrm>
            <a:off x="1164355" y="2337960"/>
            <a:ext cx="2231359" cy="2084874"/>
            <a:chOff x="1863969" y="3968736"/>
            <a:chExt cx="2231359" cy="208487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6BB21BDD-5345-4443-98AD-3F9E7E57C454}"/>
                </a:ext>
              </a:extLst>
            </p:cNvPr>
            <p:cNvSpPr/>
            <p:nvPr/>
          </p:nvSpPr>
          <p:spPr>
            <a:xfrm>
              <a:off x="1863969" y="5480488"/>
              <a:ext cx="2231359" cy="57312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CCBDBF8-1B76-4C80-946B-0059A8C21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636" y="3968736"/>
              <a:ext cx="1707662" cy="1707662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5835BC1-F1BB-4631-ACDE-561117E9637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1F0F6"/>
              </a:clrFrom>
              <a:clrTo>
                <a:srgbClr val="F1F0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87" y="5089950"/>
            <a:ext cx="1400025" cy="10677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980B386-2F36-40BD-8283-A5C3501C305A}"/>
              </a:ext>
            </a:extLst>
          </p:cNvPr>
          <p:cNvSpPr txBox="1"/>
          <p:nvPr/>
        </p:nvSpPr>
        <p:spPr>
          <a:xfrm>
            <a:off x="8638463" y="1487957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l¸ 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cê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0106EA6-66C1-4887-9A0B-E8C796346A7C}"/>
              </a:ext>
            </a:extLst>
          </p:cNvPr>
          <p:cNvSpPr txBox="1"/>
          <p:nvPr/>
        </p:nvSpPr>
        <p:spPr>
          <a:xfrm>
            <a:off x="1071306" y="6113494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c¸i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n¬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0C7E8F5-C75E-420A-B46B-EB7884E8D311}"/>
              </a:ext>
            </a:extLst>
          </p:cNvPr>
          <p:cNvSpPr txBox="1"/>
          <p:nvPr/>
        </p:nvSpPr>
        <p:spPr>
          <a:xfrm>
            <a:off x="764560" y="1677612"/>
            <a:ext cx="2452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b¸t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phë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21BED71-D5BD-4BD1-8D07-370850E03FB5}"/>
              </a:ext>
            </a:extLst>
          </p:cNvPr>
          <p:cNvSpPr txBox="1"/>
          <p:nvPr/>
        </p:nvSpPr>
        <p:spPr>
          <a:xfrm>
            <a:off x="8905042" y="4090096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« t«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BE0C5C4-1CCE-40C0-9EE0-487B9A3FA481}"/>
              </a:ext>
            </a:extLst>
          </p:cNvPr>
          <p:cNvSpPr txBox="1"/>
          <p:nvPr/>
        </p:nvSpPr>
        <p:spPr>
          <a:xfrm>
            <a:off x="901406" y="3849486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con c¸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60106C4-B1A0-4144-B403-DE2A8BF434B1}"/>
              </a:ext>
            </a:extLst>
          </p:cNvPr>
          <p:cNvSpPr txBox="1"/>
          <p:nvPr/>
        </p:nvSpPr>
        <p:spPr>
          <a:xfrm>
            <a:off x="8825080" y="6326392"/>
            <a:ext cx="24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qu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¶ m¬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47" name="Title 16">
            <a:extLst>
              <a:ext uri="{FF2B5EF4-FFF2-40B4-BE49-F238E27FC236}">
                <a16:creationId xmlns:a16="http://schemas.microsoft.com/office/drawing/2014/main" xmlns="" id="{E44AFF1E-9156-4152-B5B0-47D5A9F67D74}"/>
              </a:ext>
            </a:extLst>
          </p:cNvPr>
          <p:cNvSpPr txBox="1">
            <a:spLocks/>
          </p:cNvSpPr>
          <p:nvPr/>
        </p:nvSpPr>
        <p:spPr>
          <a:xfrm>
            <a:off x="10024613" y="1446127"/>
            <a:ext cx="522540" cy="466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Title 16">
            <a:extLst>
              <a:ext uri="{FF2B5EF4-FFF2-40B4-BE49-F238E27FC236}">
                <a16:creationId xmlns:a16="http://schemas.microsoft.com/office/drawing/2014/main" xmlns="" id="{3C3289BA-3128-44EC-85B3-68255B5D2BF4}"/>
              </a:ext>
            </a:extLst>
          </p:cNvPr>
          <p:cNvSpPr txBox="1">
            <a:spLocks/>
          </p:cNvSpPr>
          <p:nvPr/>
        </p:nvSpPr>
        <p:spPr>
          <a:xfrm>
            <a:off x="2488199" y="1534482"/>
            <a:ext cx="512314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F0798C87-B5E6-4E51-BB6B-63364F7EDE31}"/>
              </a:ext>
            </a:extLst>
          </p:cNvPr>
          <p:cNvCxnSpPr>
            <a:cxnSpLocks/>
            <a:endCxn id="49" idx="2"/>
          </p:cNvCxnSpPr>
          <p:nvPr/>
        </p:nvCxnSpPr>
        <p:spPr>
          <a:xfrm flipH="1" flipV="1">
            <a:off x="2744356" y="2197264"/>
            <a:ext cx="3006881" cy="15326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AC7F07DA-7510-4585-94B2-CCF3E8662109}"/>
              </a:ext>
            </a:extLst>
          </p:cNvPr>
          <p:cNvCxnSpPr>
            <a:cxnSpLocks/>
          </p:cNvCxnSpPr>
          <p:nvPr/>
        </p:nvCxnSpPr>
        <p:spPr>
          <a:xfrm>
            <a:off x="7171659" y="4809243"/>
            <a:ext cx="3354046" cy="16609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2FDA96D9-0798-469F-A7FF-2CD5387E6484}"/>
              </a:ext>
            </a:extLst>
          </p:cNvPr>
          <p:cNvCxnSpPr>
            <a:cxnSpLocks/>
          </p:cNvCxnSpPr>
          <p:nvPr/>
        </p:nvCxnSpPr>
        <p:spPr>
          <a:xfrm flipV="1">
            <a:off x="7413380" y="2033550"/>
            <a:ext cx="2797583" cy="15774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16">
            <a:extLst>
              <a:ext uri="{FF2B5EF4-FFF2-40B4-BE49-F238E27FC236}">
                <a16:creationId xmlns:a16="http://schemas.microsoft.com/office/drawing/2014/main" xmlns="" id="{B45FCFF7-F27B-428A-BCBF-232C6F5DEF71}"/>
              </a:ext>
            </a:extLst>
          </p:cNvPr>
          <p:cNvSpPr txBox="1">
            <a:spLocks/>
          </p:cNvSpPr>
          <p:nvPr/>
        </p:nvSpPr>
        <p:spPr>
          <a:xfrm>
            <a:off x="10525705" y="6206282"/>
            <a:ext cx="512314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F7BF13-DD95-4A9E-8A50-121A1039DF9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702" y="2476472"/>
            <a:ext cx="1666805" cy="1666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0D564-A118-4CAA-BA8F-B692F4703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00" y="329527"/>
            <a:ext cx="1521221" cy="1170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8B83D0-98D2-46D7-953E-4B1CCD66485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565" y="106774"/>
            <a:ext cx="1807431" cy="165360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549B09F-4A70-4E6A-B53A-70488FD70A2E}"/>
              </a:ext>
            </a:extLst>
          </p:cNvPr>
          <p:cNvSpPr/>
          <p:nvPr/>
        </p:nvSpPr>
        <p:spPr>
          <a:xfrm>
            <a:off x="5524728" y="1858961"/>
            <a:ext cx="2242923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5000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¬</a:t>
            </a:r>
            <a:endParaRPr lang="en-US" sz="25000" b="1" spc="50" dirty="0">
              <a:ln w="9525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7C18F5-BB73-446A-ADCB-C2D198755B0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98" y="4895701"/>
            <a:ext cx="1548399" cy="1249992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50760FEC-C6AD-4AEE-A543-070377889E2E}"/>
              </a:ext>
            </a:extLst>
          </p:cNvPr>
          <p:cNvCxnSpPr>
            <a:cxnSpLocks/>
          </p:cNvCxnSpPr>
          <p:nvPr/>
        </p:nvCxnSpPr>
        <p:spPr>
          <a:xfrm flipH="1">
            <a:off x="3015787" y="4784661"/>
            <a:ext cx="2905275" cy="16034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16">
            <a:extLst>
              <a:ext uri="{FF2B5EF4-FFF2-40B4-BE49-F238E27FC236}">
                <a16:creationId xmlns:a16="http://schemas.microsoft.com/office/drawing/2014/main" xmlns="" id="{5DCD0A2F-4916-4B02-A80B-A72A7757A627}"/>
              </a:ext>
            </a:extLst>
          </p:cNvPr>
          <p:cNvSpPr txBox="1">
            <a:spLocks/>
          </p:cNvSpPr>
          <p:nvPr/>
        </p:nvSpPr>
        <p:spPr>
          <a:xfrm>
            <a:off x="2559897" y="5983060"/>
            <a:ext cx="512314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­</a:t>
            </a:r>
            <a:r>
              <a:rPr lang="en-GB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7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70" grpId="0"/>
      <p:bldP spid="39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8ED2A4-315A-4BD1-852A-5E9CF873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6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24B0DD-850A-47CF-B9DB-846D02AD1FEC}"/>
              </a:ext>
            </a:extLst>
          </p:cNvPr>
          <p:cNvSpPr/>
          <p:nvPr/>
        </p:nvSpPr>
        <p:spPr>
          <a:xfrm>
            <a:off x="4343400" y="1958089"/>
            <a:ext cx="6629400" cy="15090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 cái “a, ă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â</a:t>
            </a: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976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69733" y="1514475"/>
            <a:ext cx="4762500" cy="3829050"/>
          </a:xfrm>
        </p:spPr>
        <p:txBody>
          <a:bodyPr>
            <a:noAutofit/>
          </a:bodyPr>
          <a:lstStyle/>
          <a:p>
            <a:r>
              <a:rPr lang="en-US" sz="43200" b="1">
                <a:solidFill>
                  <a:srgbClr val="00B050"/>
                </a:solidFill>
                <a:latin typeface=".VnAvant" panose="020B7200000000000000" pitchFamily="34" charset="0"/>
              </a:rPr>
              <a:t>a</a:t>
            </a:r>
            <a:endParaRPr lang="en-US" sz="432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23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3"/>
      <p:bldP spid="8" grpId="4"/>
      <p:bldP spid="8" grpId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00200" y="295504"/>
            <a:ext cx="8991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334765" y="2346773"/>
            <a:ext cx="685800" cy="33458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6DE93C-544E-44A7-8DE9-BA93A5A6264D}"/>
              </a:ext>
            </a:extLst>
          </p:cNvPr>
          <p:cNvSpPr txBox="1"/>
          <p:nvPr/>
        </p:nvSpPr>
        <p:spPr>
          <a:xfrm>
            <a:off x="1133909" y="0"/>
            <a:ext cx="364396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D2909803-AE27-4551-BF42-249565624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1252" y="2346773"/>
            <a:ext cx="685800" cy="33458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8703A67-F6A2-4332-8247-438EE0DB6399}"/>
              </a:ext>
            </a:extLst>
          </p:cNvPr>
          <p:cNvSpPr txBox="1"/>
          <p:nvPr/>
        </p:nvSpPr>
        <p:spPr>
          <a:xfrm>
            <a:off x="6290396" y="0"/>
            <a:ext cx="364396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36515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529BBBDE-EB82-4A15-9768-E27D645F5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4" b="98714" l="2076" r="99654">
                        <a14:foregroundMark x1="10727" y1="4823" x2="15225" y2="74920"/>
                        <a14:foregroundMark x1="15225" y1="74920" x2="11073" y2="95177"/>
                        <a14:foregroundMark x1="11073" y1="95177" x2="11765" y2="99035"/>
                        <a14:foregroundMark x1="1384" y1="7717" x2="17993" y2="7074"/>
                        <a14:foregroundMark x1="17993" y1="7074" x2="19723" y2="7074"/>
                        <a14:foregroundMark x1="4844" y1="7395" x2="346" y2="48553"/>
                        <a14:foregroundMark x1="346" y1="48553" x2="4152" y2="57556"/>
                        <a14:foregroundMark x1="4152" y1="57556" x2="5536" y2="56592"/>
                        <a14:foregroundMark x1="39100" y1="22508" x2="61246" y2="11576"/>
                        <a14:foregroundMark x1="51211" y1="14791" x2="51211" y2="14791"/>
                        <a14:foregroundMark x1="43945" y1="17685" x2="43945" y2="17685"/>
                        <a14:foregroundMark x1="37370" y1="5788" x2="37370" y2="5788"/>
                        <a14:foregroundMark x1="39446" y1="4502" x2="39446" y2="4502"/>
                        <a14:foregroundMark x1="69550" y1="2894" x2="69550" y2="2894"/>
                        <a14:foregroundMark x1="89273" y1="23794" x2="89273" y2="23794"/>
                        <a14:foregroundMark x1="95156" y1="24759" x2="95156" y2="24759"/>
                        <a14:foregroundMark x1="99654" y1="25723" x2="99654" y2="25723"/>
                        <a14:foregroundMark x1="73702" y1="20900" x2="73702" y2="20900"/>
                        <a14:foregroundMark x1="27336" y1="21222" x2="27336" y2="21222"/>
                        <a14:foregroundMark x1="12803" y1="31833" x2="36332" y2="27010"/>
                        <a14:foregroundMark x1="85467" y1="24759" x2="85467" y2="24759"/>
                        <a14:foregroundMark x1="85467" y1="28617" x2="85467" y2="28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" y="216873"/>
            <a:ext cx="6182668" cy="642425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xmlns="" id="{4F5684FC-4B65-4ACC-A28B-12F7EE95CBCE}"/>
              </a:ext>
            </a:extLst>
          </p:cNvPr>
          <p:cNvSpPr txBox="1">
            <a:spLocks/>
          </p:cNvSpPr>
          <p:nvPr/>
        </p:nvSpPr>
        <p:spPr>
          <a:xfrm>
            <a:off x="2159286" y="2562555"/>
            <a:ext cx="38203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Khëi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®</a:t>
            </a:r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éng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F21CE92-A6B2-463A-B777-81E77267E85D}"/>
              </a:ext>
            </a:extLst>
          </p:cNvPr>
          <p:cNvSpPr txBox="1">
            <a:spLocks/>
          </p:cNvSpPr>
          <p:nvPr/>
        </p:nvSpPr>
        <p:spPr>
          <a:xfrm>
            <a:off x="1411231" y="3460913"/>
            <a:ext cx="48516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</a:t>
            </a:r>
            <a:r>
              <a:rPr lang="en-GB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GB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GB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GB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GB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</a:t>
            </a:r>
            <a:r>
              <a:rPr lang="en-GB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lại</a:t>
            </a:r>
            <a:r>
              <a:rPr lang="en-GB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GB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GB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o,ô,ơ</a:t>
            </a:r>
            <a:endParaRPr lang="en-US" sz="24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01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4864">
        <p:circle/>
      </p:transition>
    </mc:Choice>
    <mc:Fallback xmlns="">
      <p:transition spd="slow" advTm="9486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4.44444E-6 L -3.95833E-6 -0.07222 " pathEditMode="relative" rAng="0" ptsTypes="AA">
                                      <p:cBhvr>
                                        <p:cTn id="12" dur="9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475" fill="hold">
                                          <p:stCondLst>
                                            <p:cond delay="4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475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475" fill="hold">
                                          <p:stCondLst>
                                            <p:cond delay="14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3207" y="0"/>
            <a:ext cx="289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0" b="1">
                <a:solidFill>
                  <a:srgbClr val="FFC000"/>
                </a:solidFill>
                <a:latin typeface=".VnAvant" panose="020B7200000000000000" pitchFamily="34" charset="0"/>
              </a:rPr>
              <a:t>¨</a:t>
            </a:r>
            <a:endParaRPr lang="en-US" sz="43200" b="1" dirty="0">
              <a:solidFill>
                <a:srgbClr val="FFC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45583" y="171513"/>
            <a:ext cx="53120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334765" y="2966701"/>
            <a:ext cx="685800" cy="33458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6DE93C-544E-44A7-8DE9-BA93A5A6264D}"/>
              </a:ext>
            </a:extLst>
          </p:cNvPr>
          <p:cNvSpPr txBox="1"/>
          <p:nvPr/>
        </p:nvSpPr>
        <p:spPr>
          <a:xfrm>
            <a:off x="1133909" y="619928"/>
            <a:ext cx="364396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D2909803-AE27-4551-BF42-249565624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1252" y="2966701"/>
            <a:ext cx="685800" cy="33458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8703A67-F6A2-4332-8247-438EE0DB6399}"/>
              </a:ext>
            </a:extLst>
          </p:cNvPr>
          <p:cNvSpPr txBox="1"/>
          <p:nvPr/>
        </p:nvSpPr>
        <p:spPr>
          <a:xfrm>
            <a:off x="6290396" y="619928"/>
            <a:ext cx="364396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BA1035-4061-40E6-9F31-8BBB4EADE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0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655" y="1912590"/>
            <a:ext cx="2263110" cy="826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EB36BC-9293-42DD-A38E-C64990F9D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0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8142" y="1802109"/>
            <a:ext cx="2263110" cy="82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9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48150" y="2019300"/>
            <a:ext cx="3352800" cy="3276600"/>
          </a:xfrm>
        </p:spPr>
        <p:txBody>
          <a:bodyPr>
            <a:noAutofit/>
          </a:bodyPr>
          <a:lstStyle/>
          <a:p>
            <a:r>
              <a:rPr lang="en-US" sz="42000" b="1" dirty="0">
                <a:solidFill>
                  <a:srgbClr val="002060"/>
                </a:solidFill>
                <a:latin typeface=".VnAvant" panose="020B7200000000000000" pitchFamily="34" charset="0"/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14895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45583" y="171513"/>
            <a:ext cx="53120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334765" y="2966701"/>
            <a:ext cx="685800" cy="33458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6DE93C-544E-44A7-8DE9-BA93A5A6264D}"/>
              </a:ext>
            </a:extLst>
          </p:cNvPr>
          <p:cNvSpPr txBox="1"/>
          <p:nvPr/>
        </p:nvSpPr>
        <p:spPr>
          <a:xfrm>
            <a:off x="1133909" y="619928"/>
            <a:ext cx="364396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D2909803-AE27-4551-BF42-249565624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1252" y="2966701"/>
            <a:ext cx="685800" cy="33458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8703A67-F6A2-4332-8247-438EE0DB6399}"/>
              </a:ext>
            </a:extLst>
          </p:cNvPr>
          <p:cNvSpPr txBox="1"/>
          <p:nvPr/>
        </p:nvSpPr>
        <p:spPr>
          <a:xfrm>
            <a:off x="6290396" y="619928"/>
            <a:ext cx="364396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9" name="Picture 6" descr="dau mu">
            <a:extLst>
              <a:ext uri="{FF2B5EF4-FFF2-40B4-BE49-F238E27FC236}">
                <a16:creationId xmlns:a16="http://schemas.microsoft.com/office/drawing/2014/main" xmlns="" id="{15DF80FF-8C40-4AC0-8242-973B2B20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565" y="1791575"/>
            <a:ext cx="22622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dau mu">
            <a:extLst>
              <a:ext uri="{FF2B5EF4-FFF2-40B4-BE49-F238E27FC236}">
                <a16:creationId xmlns:a16="http://schemas.microsoft.com/office/drawing/2014/main" xmlns="" id="{EB98F3C3-8D26-4740-9B17-2AF18D8E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793" y="1791574"/>
            <a:ext cx="22622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00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7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DD3D6C-A2C0-4FB3-9148-5002A67A6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913" y="-85724"/>
            <a:ext cx="12253913" cy="6964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391666"/>
            <a:ext cx="4419600" cy="1143000"/>
          </a:xfrm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7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7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3124200"/>
            <a:ext cx="8229600" cy="129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5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endParaRPr lang="en-US" sz="5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Nhac-mo-dau-le-trao-giai-hoi-ngh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08CC452-9959-49C7-8682-5EB82C568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D56F5E-0133-4463-8D91-1A311BF9ABEE}"/>
              </a:ext>
            </a:extLst>
          </p:cNvPr>
          <p:cNvSpPr txBox="1"/>
          <p:nvPr/>
        </p:nvSpPr>
        <p:spPr>
          <a:xfrm>
            <a:off x="1860884" y="1900989"/>
            <a:ext cx="9192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a, ă, â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001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1604EBF-7F5D-49BB-9C39-4956FA5B9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0" y="-54863"/>
            <a:ext cx="12232290" cy="691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D179E2-4FF4-456F-83CA-F7C682FD5D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6" b="91522" l="10000" r="90000">
                        <a14:foregroundMark x1="39889" y1="6522" x2="39889" y2="6522"/>
                        <a14:foregroundMark x1="52667" y1="4348" x2="52667" y2="4348"/>
                        <a14:foregroundMark x1="38778" y1="3696" x2="38778" y2="3696"/>
                        <a14:foregroundMark x1="69667" y1="3261" x2="69667" y2="3261"/>
                        <a14:foregroundMark x1="38333" y1="3043" x2="38333" y2="3043"/>
                        <a14:foregroundMark x1="29000" y1="10870" x2="29000" y2="10870"/>
                        <a14:foregroundMark x1="76667" y1="28913" x2="76667" y2="28913"/>
                        <a14:foregroundMark x1="74778" y1="29348" x2="74778" y2="29348"/>
                        <a14:foregroundMark x1="76778" y1="28261" x2="76778" y2="28261"/>
                        <a14:foregroundMark x1="76333" y1="28478" x2="76333" y2="28478"/>
                        <a14:foregroundMark x1="45000" y1="91522" x2="45000" y2="91522"/>
                      </a14:backgroundRemoval>
                    </a14:imgEffect>
                  </a14:imgLayer>
                </a14:imgProps>
              </a:ext>
            </a:extLst>
          </a:blip>
          <a:srcRect l="16222" r="17111"/>
          <a:stretch/>
        </p:blipFill>
        <p:spPr>
          <a:xfrm>
            <a:off x="722983" y="4598743"/>
            <a:ext cx="3046249" cy="2335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F3EBACD-EDFD-487A-99E0-82DFD9C194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6" b="91522" l="10000" r="90000">
                        <a14:foregroundMark x1="39889" y1="6522" x2="39889" y2="6522"/>
                        <a14:foregroundMark x1="52667" y1="4348" x2="52667" y2="4348"/>
                        <a14:foregroundMark x1="38778" y1="3696" x2="38778" y2="3696"/>
                        <a14:foregroundMark x1="69667" y1="3261" x2="69667" y2="3261"/>
                        <a14:foregroundMark x1="38333" y1="3043" x2="38333" y2="3043"/>
                        <a14:foregroundMark x1="29000" y1="10870" x2="29000" y2="10870"/>
                        <a14:foregroundMark x1="76667" y1="28913" x2="76667" y2="28913"/>
                        <a14:foregroundMark x1="74778" y1="29348" x2="74778" y2="29348"/>
                        <a14:foregroundMark x1="76778" y1="28261" x2="76778" y2="28261"/>
                        <a14:foregroundMark x1="76333" y1="28478" x2="76333" y2="28478"/>
                        <a14:foregroundMark x1="45000" y1="91522" x2="45000" y2="91522"/>
                      </a14:backgroundRemoval>
                    </a14:imgEffect>
                  </a14:imgLayer>
                </a14:imgProps>
              </a:ext>
            </a:extLst>
          </a:blip>
          <a:srcRect l="16222" r="17111"/>
          <a:stretch/>
        </p:blipFill>
        <p:spPr>
          <a:xfrm>
            <a:off x="4726151" y="4594315"/>
            <a:ext cx="3046249" cy="23354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A683252-5BE4-46FD-9F2B-874789BEBA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6" b="91522" l="10000" r="90000">
                        <a14:foregroundMark x1="39889" y1="6522" x2="39889" y2="6522"/>
                        <a14:foregroundMark x1="52667" y1="4348" x2="52667" y2="4348"/>
                        <a14:foregroundMark x1="38778" y1="3696" x2="38778" y2="3696"/>
                        <a14:foregroundMark x1="69667" y1="3261" x2="69667" y2="3261"/>
                        <a14:foregroundMark x1="38333" y1="3043" x2="38333" y2="3043"/>
                        <a14:foregroundMark x1="29000" y1="10870" x2="29000" y2="10870"/>
                        <a14:foregroundMark x1="76667" y1="28913" x2="76667" y2="28913"/>
                        <a14:foregroundMark x1="74778" y1="29348" x2="74778" y2="29348"/>
                        <a14:foregroundMark x1="76778" y1="28261" x2="76778" y2="28261"/>
                        <a14:foregroundMark x1="76333" y1="28478" x2="76333" y2="28478"/>
                        <a14:foregroundMark x1="45000" y1="91522" x2="45000" y2="91522"/>
                      </a14:backgroundRemoval>
                    </a14:imgEffect>
                  </a14:imgLayer>
                </a14:imgProps>
              </a:ext>
            </a:extLst>
          </a:blip>
          <a:srcRect l="16222" r="17111"/>
          <a:stretch/>
        </p:blipFill>
        <p:spPr>
          <a:xfrm>
            <a:off x="8459951" y="4618010"/>
            <a:ext cx="3046249" cy="233545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D5307E3-51AD-4D6B-A7B7-877F4A3D3799}"/>
              </a:ext>
            </a:extLst>
          </p:cNvPr>
          <p:cNvGrpSpPr/>
          <p:nvPr/>
        </p:nvGrpSpPr>
        <p:grpSpPr>
          <a:xfrm>
            <a:off x="3820544" y="24384"/>
            <a:ext cx="4172974" cy="2958083"/>
            <a:chOff x="3989368" y="60079"/>
            <a:chExt cx="4172974" cy="295808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47A91AEA-1D5E-4AE2-B067-D40B232E2D25}"/>
                </a:ext>
              </a:extLst>
            </p:cNvPr>
            <p:cNvSpPr/>
            <p:nvPr/>
          </p:nvSpPr>
          <p:spPr>
            <a:xfrm>
              <a:off x="3989368" y="60079"/>
              <a:ext cx="4172974" cy="284314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717C4059-E1D8-47D1-A423-3650999DE53C}"/>
                </a:ext>
              </a:extLst>
            </p:cNvPr>
            <p:cNvGrpSpPr/>
            <p:nvPr/>
          </p:nvGrpSpPr>
          <p:grpSpPr>
            <a:xfrm>
              <a:off x="4340708" y="235532"/>
              <a:ext cx="3510583" cy="2782630"/>
              <a:chOff x="6148791" y="605293"/>
              <a:chExt cx="3510583" cy="278263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6EA58AA2-F277-4F0E-A769-CFD8F796E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67" b="98667" l="10000" r="90000">
                            <a14:foregroundMark x1="48444" y1="10333" x2="48444" y2="10333"/>
                            <a14:foregroundMark x1="28333" y1="10667" x2="28333" y2="10667"/>
                            <a14:foregroundMark x1="63000" y1="3333" x2="63000" y2="3333"/>
                            <a14:foregroundMark x1="55333" y1="21833" x2="55333" y2="21833"/>
                            <a14:foregroundMark x1="56889" y1="21500" x2="56889" y2="21500"/>
                            <a14:foregroundMark x1="47889" y1="23333" x2="47889" y2="23333"/>
                            <a14:foregroundMark x1="73111" y1="30667" x2="73111" y2="30667"/>
                            <a14:foregroundMark x1="68333" y1="60500" x2="68333" y2="60500"/>
                            <a14:foregroundMark x1="66222" y1="62333" x2="66222" y2="62333"/>
                            <a14:foregroundMark x1="64778" y1="64167" x2="64778" y2="64167"/>
                            <a14:foregroundMark x1="52444" y1="47667" x2="52444" y2="47667"/>
                            <a14:foregroundMark x1="33222" y1="86667" x2="33222" y2="86667"/>
                            <a14:foregroundMark x1="40778" y1="93667" x2="40778" y2="93667"/>
                            <a14:foregroundMark x1="36333" y1="92167" x2="36333" y2="92167"/>
                            <a14:foregroundMark x1="41111" y1="98667" x2="41111" y2="98667"/>
                          </a14:backgroundRemoval>
                        </a14:imgEffect>
                        <a14:imgEffect>
                          <a14:artisticPlasticWrap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148791" y="605293"/>
                <a:ext cx="3510583" cy="2382322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C753ED0C-4D9C-4DE7-8B89-F687EAEFD9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Glass/>
                        </a14:imgEffect>
                      </a14:imgLayer>
                    </a14:imgProps>
                  </a:ext>
                </a:extLst>
              </a:blip>
              <a:srcRect l="24167" t="28433" r="24835" b="32121"/>
              <a:stretch/>
            </p:blipFill>
            <p:spPr>
              <a:xfrm>
                <a:off x="7304399" y="2173509"/>
                <a:ext cx="1389798" cy="1214414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B36FB1B-3FBC-497D-8111-49216A40A019}"/>
              </a:ext>
            </a:extLst>
          </p:cNvPr>
          <p:cNvGrpSpPr/>
          <p:nvPr/>
        </p:nvGrpSpPr>
        <p:grpSpPr>
          <a:xfrm>
            <a:off x="1052440" y="3429000"/>
            <a:ext cx="2077537" cy="3025172"/>
            <a:chOff x="2514600" y="2875476"/>
            <a:chExt cx="2077537" cy="30251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2FE8706-5699-41EE-8D69-984536045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0" b="98250" l="10000" r="90000">
                          <a14:foregroundMark x1="32935" y1="4375" x2="32935" y2="4375"/>
                          <a14:foregroundMark x1="34457" y1="500" x2="34457" y2="500"/>
                          <a14:foregroundMark x1="48913" y1="36000" x2="48913" y2="36000"/>
                          <a14:foregroundMark x1="48152" y1="24125" x2="46196" y2="37500"/>
                          <a14:foregroundMark x1="46196" y1="37500" x2="45217" y2="38375"/>
                          <a14:foregroundMark x1="24565" y1="25375" x2="40978" y2="48500"/>
                          <a14:foregroundMark x1="40978" y1="42250" x2="40978" y2="42250"/>
                          <a14:foregroundMark x1="34891" y1="42000" x2="53152" y2="37625"/>
                          <a14:foregroundMark x1="44783" y1="38375" x2="46630" y2="44875"/>
                          <a14:foregroundMark x1="25870" y1="28500" x2="27283" y2="35500"/>
                          <a14:foregroundMark x1="34891" y1="48000" x2="34891" y2="48000"/>
                          <a14:foregroundMark x1="34457" y1="47125" x2="34457" y2="47125"/>
                          <a14:foregroundMark x1="32391" y1="49250" x2="32391" y2="49250"/>
                          <a14:foregroundMark x1="34457" y1="66125" x2="34457" y2="66125"/>
                          <a14:foregroundMark x1="47283" y1="84500" x2="47283" y2="84500"/>
                          <a14:foregroundMark x1="50217" y1="93000" x2="50217" y2="93000"/>
                          <a14:foregroundMark x1="63478" y1="95375" x2="63478" y2="95375"/>
                          <a14:foregroundMark x1="62174" y1="94875" x2="62174" y2="94875"/>
                          <a14:foregroundMark x1="53152" y1="88875" x2="62826" y2="94500"/>
                          <a14:foregroundMark x1="62826" y1="92000" x2="66196" y2="95625"/>
                          <a14:foregroundMark x1="75761" y1="66625" x2="73913" y2="79375"/>
                          <a14:foregroundMark x1="73913" y1="79375" x2="74457" y2="80500"/>
                          <a14:foregroundMark x1="36196" y1="19250" x2="33913" y2="29125"/>
                          <a14:foregroundMark x1="26630" y1="35500" x2="35652" y2="50625"/>
                          <a14:foregroundMark x1="37283" y1="49375" x2="33043" y2="63500"/>
                          <a14:foregroundMark x1="33043" y1="63500" x2="37065" y2="76125"/>
                          <a14:foregroundMark x1="37065" y1="76125" x2="37065" y2="76250"/>
                          <a14:foregroundMark x1="22609" y1="92125" x2="36304" y2="93625"/>
                          <a14:foregroundMark x1="19783" y1="93250" x2="19783" y2="93250"/>
                          <a14:foregroundMark x1="40326" y1="86250" x2="36087" y2="98250"/>
                          <a14:foregroundMark x1="36087" y1="98250" x2="36087" y2="98250"/>
                        </a14:backgroundRemoval>
                      </a14:imgEffect>
                    </a14:imgLayer>
                  </a14:imgProps>
                </a:ext>
              </a:extLst>
            </a:blip>
            <a:srcRect l="17274" r="17274"/>
            <a:stretch/>
          </p:blipFill>
          <p:spPr>
            <a:xfrm>
              <a:off x="2514600" y="2875476"/>
              <a:ext cx="1956405" cy="23823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368301-808C-4572-8FA2-F69DBC113F23}"/>
                </a:ext>
              </a:extLst>
            </p:cNvPr>
            <p:cNvSpPr txBox="1"/>
            <p:nvPr/>
          </p:nvSpPr>
          <p:spPr>
            <a:xfrm>
              <a:off x="2744287" y="4038600"/>
              <a:ext cx="18478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>
                  <a:solidFill>
                    <a:srgbClr val="FF00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E6F82C2-7749-466A-B6C1-91F4EBF4DC18}"/>
              </a:ext>
            </a:extLst>
          </p:cNvPr>
          <p:cNvGrpSpPr/>
          <p:nvPr/>
        </p:nvGrpSpPr>
        <p:grpSpPr>
          <a:xfrm>
            <a:off x="4151740" y="3401569"/>
            <a:ext cx="3510583" cy="3076463"/>
            <a:chOff x="4023508" y="2875476"/>
            <a:chExt cx="3573483" cy="30764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FE34615-A3A7-401B-91D0-36C2E1402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67" b="98667" l="10000" r="90000">
                          <a14:foregroundMark x1="48444" y1="10333" x2="48444" y2="10333"/>
                          <a14:foregroundMark x1="28333" y1="10667" x2="28333" y2="10667"/>
                          <a14:foregroundMark x1="63000" y1="3333" x2="63000" y2="3333"/>
                          <a14:foregroundMark x1="55333" y1="21833" x2="55333" y2="21833"/>
                          <a14:foregroundMark x1="56889" y1="21500" x2="56889" y2="21500"/>
                          <a14:foregroundMark x1="47889" y1="23333" x2="47889" y2="23333"/>
                          <a14:foregroundMark x1="73111" y1="30667" x2="73111" y2="30667"/>
                          <a14:foregroundMark x1="68333" y1="60500" x2="68333" y2="60500"/>
                          <a14:foregroundMark x1="66222" y1="62333" x2="66222" y2="62333"/>
                          <a14:foregroundMark x1="64778" y1="64167" x2="64778" y2="64167"/>
                          <a14:foregroundMark x1="52444" y1="47667" x2="52444" y2="47667"/>
                          <a14:foregroundMark x1="33222" y1="86667" x2="33222" y2="86667"/>
                          <a14:foregroundMark x1="40778" y1="93667" x2="40778" y2="93667"/>
                          <a14:foregroundMark x1="36333" y1="92167" x2="36333" y2="92167"/>
                          <a14:foregroundMark x1="41111" y1="98667" x2="41111" y2="986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23508" y="2875476"/>
              <a:ext cx="3573483" cy="238232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A30E3B9-08FE-46C6-943C-29AEA2F712A1}"/>
                </a:ext>
              </a:extLst>
            </p:cNvPr>
            <p:cNvSpPr txBox="1"/>
            <p:nvPr/>
          </p:nvSpPr>
          <p:spPr>
            <a:xfrm>
              <a:off x="5285993" y="4089891"/>
              <a:ext cx="18478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>
                  <a:solidFill>
                    <a:srgbClr val="FF00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F86E0BD-B77A-4A02-A0A9-894DDA43E786}"/>
              </a:ext>
            </a:extLst>
          </p:cNvPr>
          <p:cNvGrpSpPr/>
          <p:nvPr/>
        </p:nvGrpSpPr>
        <p:grpSpPr>
          <a:xfrm>
            <a:off x="8362926" y="3300985"/>
            <a:ext cx="2565304" cy="3126092"/>
            <a:chOff x="6734064" y="2727931"/>
            <a:chExt cx="2714736" cy="32489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783F320-730A-48EC-A50A-6059FFFC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870" b="90326" l="5114" r="91932">
                          <a14:foregroundMark x1="8636" y1="55109" x2="8636" y2="55109"/>
                          <a14:foregroundMark x1="5227" y1="59457" x2="5227" y2="59457"/>
                          <a14:foregroundMark x1="28295" y1="5978" x2="28295" y2="5978"/>
                          <a14:foregroundMark x1="91932" y1="66304" x2="91932" y2="66304"/>
                          <a14:foregroundMark x1="47955" y1="90326" x2="47955" y2="903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34064" y="2727931"/>
              <a:ext cx="2638536" cy="275846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2E30128-16EF-4AC0-913C-91250EB8C0EC}"/>
                </a:ext>
              </a:extLst>
            </p:cNvPr>
            <p:cNvSpPr txBox="1"/>
            <p:nvPr/>
          </p:nvSpPr>
          <p:spPr>
            <a:xfrm>
              <a:off x="7600950" y="4114800"/>
              <a:ext cx="18478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>
                  <a:solidFill>
                    <a:srgbClr val="FF00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85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1.85185E-6 L 0.34232 -0.48727 " pathEditMode="relative" rAng="0" ptsTypes="AA" p14:bounceEnd="50000">
                                          <p:cBhvr>
                                            <p:cTn id="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109" y="-24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-0.00926 L 0.00299 -0.47176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2312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đúng rồi bé giỏi quá wma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7.40741E-7 L -0.30365 -0.48704 " pathEditMode="relative" rAng="0" ptsTypes="AA" p14:bounceEnd="50000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82" y="-2435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1.85185E-6 L 0.34232 -0.48727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109" y="-24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-0.00926 L 0.00299 -0.47176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2312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úng rồi bé giỏi quá wma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7.40741E-7 L -0.30365 -0.48704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82" y="-2435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1604EBF-7F5D-49BB-9C39-4956FA5B9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0" y="-54863"/>
            <a:ext cx="12232290" cy="691286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C1602DD-553A-42A7-A5AF-FFC8CF5C1702}"/>
              </a:ext>
            </a:extLst>
          </p:cNvPr>
          <p:cNvSpPr/>
          <p:nvPr/>
        </p:nvSpPr>
        <p:spPr>
          <a:xfrm>
            <a:off x="4343399" y="139543"/>
            <a:ext cx="3276601" cy="26318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D179E2-4FF4-456F-83CA-F7C682FD5D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6" b="91522" l="10000" r="90000">
                        <a14:foregroundMark x1="39889" y1="6522" x2="39889" y2="6522"/>
                        <a14:foregroundMark x1="52667" y1="4348" x2="52667" y2="4348"/>
                        <a14:foregroundMark x1="38778" y1="3696" x2="38778" y2="3696"/>
                        <a14:foregroundMark x1="69667" y1="3261" x2="69667" y2="3261"/>
                        <a14:foregroundMark x1="38333" y1="3043" x2="38333" y2="3043"/>
                        <a14:foregroundMark x1="29000" y1="10870" x2="29000" y2="10870"/>
                        <a14:foregroundMark x1="76667" y1="28913" x2="76667" y2="28913"/>
                        <a14:foregroundMark x1="74778" y1="29348" x2="74778" y2="29348"/>
                        <a14:foregroundMark x1="76778" y1="28261" x2="76778" y2="28261"/>
                        <a14:foregroundMark x1="76333" y1="28478" x2="76333" y2="28478"/>
                        <a14:foregroundMark x1="45000" y1="91522" x2="45000" y2="91522"/>
                      </a14:backgroundRemoval>
                    </a14:imgEffect>
                  </a14:imgLayer>
                </a14:imgProps>
              </a:ext>
            </a:extLst>
          </a:blip>
          <a:srcRect l="16222" r="17111"/>
          <a:stretch/>
        </p:blipFill>
        <p:spPr>
          <a:xfrm>
            <a:off x="722983" y="4598743"/>
            <a:ext cx="3046249" cy="2335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F3EBACD-EDFD-487A-99E0-82DFD9C194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6" b="91522" l="10000" r="90000">
                        <a14:foregroundMark x1="39889" y1="6522" x2="39889" y2="6522"/>
                        <a14:foregroundMark x1="52667" y1="4348" x2="52667" y2="4348"/>
                        <a14:foregroundMark x1="38778" y1="3696" x2="38778" y2="3696"/>
                        <a14:foregroundMark x1="69667" y1="3261" x2="69667" y2="3261"/>
                        <a14:foregroundMark x1="38333" y1="3043" x2="38333" y2="3043"/>
                        <a14:foregroundMark x1="29000" y1="10870" x2="29000" y2="10870"/>
                        <a14:foregroundMark x1="76667" y1="28913" x2="76667" y2="28913"/>
                        <a14:foregroundMark x1="74778" y1="29348" x2="74778" y2="29348"/>
                        <a14:foregroundMark x1="76778" y1="28261" x2="76778" y2="28261"/>
                        <a14:foregroundMark x1="76333" y1="28478" x2="76333" y2="28478"/>
                        <a14:foregroundMark x1="45000" y1="91522" x2="45000" y2="91522"/>
                      </a14:backgroundRemoval>
                    </a14:imgEffect>
                  </a14:imgLayer>
                </a14:imgProps>
              </a:ext>
            </a:extLst>
          </a:blip>
          <a:srcRect l="16222" r="17111"/>
          <a:stretch/>
        </p:blipFill>
        <p:spPr>
          <a:xfrm>
            <a:off x="4726151" y="4594315"/>
            <a:ext cx="3046249" cy="23354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A683252-5BE4-46FD-9F2B-874789BEBA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6" b="91522" l="10000" r="90000">
                        <a14:foregroundMark x1="39889" y1="6522" x2="39889" y2="6522"/>
                        <a14:foregroundMark x1="52667" y1="4348" x2="52667" y2="4348"/>
                        <a14:foregroundMark x1="38778" y1="3696" x2="38778" y2="3696"/>
                        <a14:foregroundMark x1="69667" y1="3261" x2="69667" y2="3261"/>
                        <a14:foregroundMark x1="38333" y1="3043" x2="38333" y2="3043"/>
                        <a14:foregroundMark x1="29000" y1="10870" x2="29000" y2="10870"/>
                        <a14:foregroundMark x1="76667" y1="28913" x2="76667" y2="28913"/>
                        <a14:foregroundMark x1="74778" y1="29348" x2="74778" y2="29348"/>
                        <a14:foregroundMark x1="76778" y1="28261" x2="76778" y2="28261"/>
                        <a14:foregroundMark x1="76333" y1="28478" x2="76333" y2="28478"/>
                        <a14:foregroundMark x1="45000" y1="91522" x2="45000" y2="91522"/>
                      </a14:backgroundRemoval>
                    </a14:imgEffect>
                  </a14:imgLayer>
                </a14:imgProps>
              </a:ext>
            </a:extLst>
          </a:blip>
          <a:srcRect l="16222" r="17111"/>
          <a:stretch/>
        </p:blipFill>
        <p:spPr>
          <a:xfrm>
            <a:off x="8459951" y="4618010"/>
            <a:ext cx="3046249" cy="23354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5740798-038E-4042-89CA-B84A55C1C8D0}"/>
              </a:ext>
            </a:extLst>
          </p:cNvPr>
          <p:cNvGrpSpPr/>
          <p:nvPr/>
        </p:nvGrpSpPr>
        <p:grpSpPr>
          <a:xfrm>
            <a:off x="4809094" y="139543"/>
            <a:ext cx="2345209" cy="2794240"/>
            <a:chOff x="5386630" y="191219"/>
            <a:chExt cx="2345209" cy="27942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03000023-1EFB-4569-B29D-B5F59EE48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94" b="96275" l="2500" r="94048">
                          <a14:foregroundMark x1="10595" y1="27474" x2="9286" y2="42957"/>
                          <a14:foregroundMark x1="9048" y1="43190" x2="9048" y2="43190"/>
                          <a14:foregroundMark x1="6310" y1="40047" x2="6310" y2="40047"/>
                          <a14:foregroundMark x1="3810" y1="39464" x2="3810" y2="39464"/>
                          <a14:foregroundMark x1="2738" y1="38184" x2="2738" y2="38184"/>
                          <a14:foregroundMark x1="19881" y1="21071" x2="19881" y2="21071"/>
                          <a14:foregroundMark x1="19881" y1="21071" x2="19881" y2="21071"/>
                          <a14:foregroundMark x1="44405" y1="18393" x2="46071" y2="56927"/>
                          <a14:foregroundMark x1="46071" y1="56927" x2="46667" y2="57858"/>
                          <a14:foregroundMark x1="25595" y1="88242" x2="25595" y2="88242"/>
                          <a14:foregroundMark x1="18333" y1="82887" x2="34762" y2="82072"/>
                          <a14:foregroundMark x1="34762" y1="82072" x2="47738" y2="83236"/>
                          <a14:foregroundMark x1="64048" y1="59721" x2="55952" y2="88591"/>
                          <a14:foregroundMark x1="55952" y1="89057" x2="55952" y2="91153"/>
                          <a14:foregroundMark x1="46071" y1="23166" x2="53214" y2="43772"/>
                          <a14:foregroundMark x1="53214" y1="43772" x2="53214" y2="43772"/>
                          <a14:foregroundMark x1="94048" y1="41327" x2="94048" y2="41327"/>
                          <a14:foregroundMark x1="49643" y1="25844" x2="68452" y2="52270"/>
                          <a14:foregroundMark x1="17500" y1="21653" x2="77143" y2="33295"/>
                          <a14:foregroundMark x1="46905" y1="15949" x2="72500" y2="27707"/>
                          <a14:foregroundMark x1="68690" y1="6170" x2="59048" y2="8033"/>
                          <a14:foregroundMark x1="59048" y1="8033" x2="51429" y2="13388"/>
                          <a14:foregroundMark x1="51429" y1="13388" x2="50952" y2="14086"/>
                          <a14:foregroundMark x1="68214" y1="2910" x2="68214" y2="2910"/>
                          <a14:foregroundMark x1="39048" y1="32247" x2="39048" y2="32247"/>
                          <a14:foregroundMark x1="37857" y1="26426" x2="40595" y2="39232"/>
                          <a14:foregroundMark x1="40595" y1="39232" x2="40595" y2="39232"/>
                          <a14:foregroundMark x1="69762" y1="75437" x2="82381" y2="95460"/>
                          <a14:foregroundMark x1="75000" y1="95460" x2="75000" y2="95460"/>
                          <a14:foregroundMark x1="58095" y1="96042" x2="58095" y2="96042"/>
                          <a14:foregroundMark x1="36786" y1="96275" x2="36786" y2="96275"/>
                          <a14:foregroundMark x1="24762" y1="94878" x2="24762" y2="94878"/>
                          <a14:foregroundMark x1="31071" y1="94878" x2="31071" y2="9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86630" y="191219"/>
              <a:ext cx="2345209" cy="23982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B54D9E5-9388-4CFF-A065-EA3D370C2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0427" t="22103" r="25612" b="32392"/>
            <a:stretch/>
          </p:blipFill>
          <p:spPr>
            <a:xfrm>
              <a:off x="6054519" y="1584474"/>
              <a:ext cx="1198013" cy="140098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F6CA26E-579A-45F3-976D-829337F03DE8}"/>
              </a:ext>
            </a:extLst>
          </p:cNvPr>
          <p:cNvGrpSpPr/>
          <p:nvPr/>
        </p:nvGrpSpPr>
        <p:grpSpPr>
          <a:xfrm>
            <a:off x="762000" y="3363100"/>
            <a:ext cx="2345209" cy="2946578"/>
            <a:chOff x="762000" y="3363100"/>
            <a:chExt cx="2345209" cy="294657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4CD3969B-A703-47F1-87C9-EB5935F96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94" b="96275" l="2500" r="94048">
                          <a14:foregroundMark x1="10595" y1="27474" x2="9286" y2="42957"/>
                          <a14:foregroundMark x1="9048" y1="43190" x2="9048" y2="43190"/>
                          <a14:foregroundMark x1="6310" y1="40047" x2="6310" y2="40047"/>
                          <a14:foregroundMark x1="3810" y1="39464" x2="3810" y2="39464"/>
                          <a14:foregroundMark x1="2738" y1="38184" x2="2738" y2="38184"/>
                          <a14:foregroundMark x1="19881" y1="21071" x2="19881" y2="21071"/>
                          <a14:foregroundMark x1="19881" y1="21071" x2="19881" y2="21071"/>
                          <a14:foregroundMark x1="44405" y1="18393" x2="46071" y2="56927"/>
                          <a14:foregroundMark x1="46071" y1="56927" x2="46667" y2="57858"/>
                          <a14:foregroundMark x1="25595" y1="88242" x2="25595" y2="88242"/>
                          <a14:foregroundMark x1="18333" y1="82887" x2="34762" y2="82072"/>
                          <a14:foregroundMark x1="34762" y1="82072" x2="47738" y2="83236"/>
                          <a14:foregroundMark x1="64048" y1="59721" x2="55952" y2="88591"/>
                          <a14:foregroundMark x1="55952" y1="89057" x2="55952" y2="91153"/>
                          <a14:foregroundMark x1="46071" y1="23166" x2="53214" y2="43772"/>
                          <a14:foregroundMark x1="53214" y1="43772" x2="53214" y2="43772"/>
                          <a14:foregroundMark x1="94048" y1="41327" x2="94048" y2="41327"/>
                          <a14:foregroundMark x1="49643" y1="25844" x2="68452" y2="52270"/>
                          <a14:foregroundMark x1="17500" y1="21653" x2="77143" y2="33295"/>
                          <a14:foregroundMark x1="46905" y1="15949" x2="72500" y2="27707"/>
                          <a14:foregroundMark x1="68690" y1="6170" x2="59048" y2="8033"/>
                          <a14:foregroundMark x1="59048" y1="8033" x2="51429" y2="13388"/>
                          <a14:foregroundMark x1="51429" y1="13388" x2="50952" y2="14086"/>
                          <a14:foregroundMark x1="68214" y1="2910" x2="68214" y2="2910"/>
                          <a14:foregroundMark x1="39048" y1="32247" x2="39048" y2="32247"/>
                          <a14:foregroundMark x1="37857" y1="26426" x2="40595" y2="39232"/>
                          <a14:foregroundMark x1="40595" y1="39232" x2="40595" y2="39232"/>
                          <a14:foregroundMark x1="69762" y1="75437" x2="82381" y2="95460"/>
                          <a14:foregroundMark x1="75000" y1="95460" x2="75000" y2="95460"/>
                          <a14:foregroundMark x1="58095" y1="96042" x2="58095" y2="96042"/>
                          <a14:foregroundMark x1="36786" y1="96275" x2="36786" y2="96275"/>
                          <a14:foregroundMark x1="24762" y1="94878" x2="24762" y2="94878"/>
                          <a14:foregroundMark x1="31071" y1="94878" x2="31071" y2="9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2000" y="3363100"/>
              <a:ext cx="2345209" cy="239825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B66026E-FFA5-4390-BF29-ADA81DAE6E1C}"/>
                </a:ext>
              </a:extLst>
            </p:cNvPr>
            <p:cNvSpPr txBox="1"/>
            <p:nvPr/>
          </p:nvSpPr>
          <p:spPr>
            <a:xfrm>
              <a:off x="1316587" y="4447630"/>
              <a:ext cx="119801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500" b="1">
                  <a:solidFill>
                    <a:srgbClr val="C00000"/>
                  </a:solidFill>
                  <a:latin typeface=".VnAvant" panose="020B7200000000000000" pitchFamily="34" charset="0"/>
                </a:rPr>
                <a:t>¨</a:t>
              </a:r>
              <a:endParaRPr kumimoji="0" lang="en-US" sz="1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6D9C441-ABC3-4B13-93F7-3F3FFAEA96A9}"/>
              </a:ext>
            </a:extLst>
          </p:cNvPr>
          <p:cNvGrpSpPr/>
          <p:nvPr/>
        </p:nvGrpSpPr>
        <p:grpSpPr>
          <a:xfrm>
            <a:off x="4702795" y="3363100"/>
            <a:ext cx="2345209" cy="2903155"/>
            <a:chOff x="4702795" y="3363100"/>
            <a:chExt cx="2345209" cy="290315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7B64DC33-5B4C-41A7-8497-D3F58EC8A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94" b="96275" l="2500" r="94048">
                          <a14:foregroundMark x1="10595" y1="27474" x2="9286" y2="42957"/>
                          <a14:foregroundMark x1="9048" y1="43190" x2="9048" y2="43190"/>
                          <a14:foregroundMark x1="6310" y1="40047" x2="6310" y2="40047"/>
                          <a14:foregroundMark x1="3810" y1="39464" x2="3810" y2="39464"/>
                          <a14:foregroundMark x1="2738" y1="38184" x2="2738" y2="38184"/>
                          <a14:foregroundMark x1="19881" y1="21071" x2="19881" y2="21071"/>
                          <a14:foregroundMark x1="19881" y1="21071" x2="19881" y2="21071"/>
                          <a14:foregroundMark x1="44405" y1="18393" x2="46071" y2="56927"/>
                          <a14:foregroundMark x1="46071" y1="56927" x2="46667" y2="57858"/>
                          <a14:foregroundMark x1="25595" y1="88242" x2="25595" y2="88242"/>
                          <a14:foregroundMark x1="18333" y1="82887" x2="34762" y2="82072"/>
                          <a14:foregroundMark x1="34762" y1="82072" x2="47738" y2="83236"/>
                          <a14:foregroundMark x1="64048" y1="59721" x2="55952" y2="88591"/>
                          <a14:foregroundMark x1="55952" y1="89057" x2="55952" y2="91153"/>
                          <a14:foregroundMark x1="46071" y1="23166" x2="53214" y2="43772"/>
                          <a14:foregroundMark x1="53214" y1="43772" x2="53214" y2="43772"/>
                          <a14:foregroundMark x1="94048" y1="41327" x2="94048" y2="41327"/>
                          <a14:foregroundMark x1="49643" y1="25844" x2="68452" y2="52270"/>
                          <a14:foregroundMark x1="17500" y1="21653" x2="77143" y2="33295"/>
                          <a14:foregroundMark x1="46905" y1="15949" x2="72500" y2="27707"/>
                          <a14:foregroundMark x1="68690" y1="6170" x2="59048" y2="8033"/>
                          <a14:foregroundMark x1="59048" y1="8033" x2="51429" y2="13388"/>
                          <a14:foregroundMark x1="51429" y1="13388" x2="50952" y2="14086"/>
                          <a14:foregroundMark x1="68214" y1="2910" x2="68214" y2="2910"/>
                          <a14:foregroundMark x1="39048" y1="32247" x2="39048" y2="32247"/>
                          <a14:foregroundMark x1="37857" y1="26426" x2="40595" y2="39232"/>
                          <a14:foregroundMark x1="40595" y1="39232" x2="40595" y2="39232"/>
                          <a14:foregroundMark x1="69762" y1="75437" x2="82381" y2="95460"/>
                          <a14:foregroundMark x1="75000" y1="95460" x2="75000" y2="95460"/>
                          <a14:foregroundMark x1="58095" y1="96042" x2="58095" y2="96042"/>
                          <a14:foregroundMark x1="36786" y1="96275" x2="36786" y2="96275"/>
                          <a14:foregroundMark x1="24762" y1="94878" x2="24762" y2="94878"/>
                          <a14:foregroundMark x1="31071" y1="94878" x2="31071" y2="9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02795" y="3363100"/>
              <a:ext cx="2345209" cy="239825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2E30128-16EF-4AC0-913C-91250EB8C0EC}"/>
                </a:ext>
              </a:extLst>
            </p:cNvPr>
            <p:cNvSpPr txBox="1"/>
            <p:nvPr/>
          </p:nvSpPr>
          <p:spPr>
            <a:xfrm>
              <a:off x="5298319" y="4404207"/>
              <a:ext cx="119801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E577B89-F9B9-484C-B352-372B3B9A4C91}"/>
              </a:ext>
            </a:extLst>
          </p:cNvPr>
          <p:cNvGrpSpPr/>
          <p:nvPr/>
        </p:nvGrpSpPr>
        <p:grpSpPr>
          <a:xfrm>
            <a:off x="8447397" y="3363100"/>
            <a:ext cx="2345209" cy="2946578"/>
            <a:chOff x="8447397" y="3363100"/>
            <a:chExt cx="2345209" cy="294657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AE87A47-1A92-49E4-B3C7-9A6AE65F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94" b="96275" l="2500" r="94048">
                          <a14:foregroundMark x1="10595" y1="27474" x2="9286" y2="42957"/>
                          <a14:foregroundMark x1="9048" y1="43190" x2="9048" y2="43190"/>
                          <a14:foregroundMark x1="6310" y1="40047" x2="6310" y2="40047"/>
                          <a14:foregroundMark x1="3810" y1="39464" x2="3810" y2="39464"/>
                          <a14:foregroundMark x1="2738" y1="38184" x2="2738" y2="38184"/>
                          <a14:foregroundMark x1="19881" y1="21071" x2="19881" y2="21071"/>
                          <a14:foregroundMark x1="19881" y1="21071" x2="19881" y2="21071"/>
                          <a14:foregroundMark x1="44405" y1="18393" x2="46071" y2="56927"/>
                          <a14:foregroundMark x1="46071" y1="56927" x2="46667" y2="57858"/>
                          <a14:foregroundMark x1="25595" y1="88242" x2="25595" y2="88242"/>
                          <a14:foregroundMark x1="18333" y1="82887" x2="34762" y2="82072"/>
                          <a14:foregroundMark x1="34762" y1="82072" x2="47738" y2="83236"/>
                          <a14:foregroundMark x1="64048" y1="59721" x2="55952" y2="88591"/>
                          <a14:foregroundMark x1="55952" y1="89057" x2="55952" y2="91153"/>
                          <a14:foregroundMark x1="46071" y1="23166" x2="53214" y2="43772"/>
                          <a14:foregroundMark x1="53214" y1="43772" x2="53214" y2="43772"/>
                          <a14:foregroundMark x1="94048" y1="41327" x2="94048" y2="41327"/>
                          <a14:foregroundMark x1="49643" y1="25844" x2="68452" y2="52270"/>
                          <a14:foregroundMark x1="17500" y1="21653" x2="77143" y2="33295"/>
                          <a14:foregroundMark x1="46905" y1="15949" x2="72500" y2="27707"/>
                          <a14:foregroundMark x1="68690" y1="6170" x2="59048" y2="8033"/>
                          <a14:foregroundMark x1="59048" y1="8033" x2="51429" y2="13388"/>
                          <a14:foregroundMark x1="51429" y1="13388" x2="50952" y2="14086"/>
                          <a14:foregroundMark x1="68214" y1="2910" x2="68214" y2="2910"/>
                          <a14:foregroundMark x1="39048" y1="32247" x2="39048" y2="32247"/>
                          <a14:foregroundMark x1="37857" y1="26426" x2="40595" y2="39232"/>
                          <a14:foregroundMark x1="40595" y1="39232" x2="40595" y2="39232"/>
                          <a14:foregroundMark x1="69762" y1="75437" x2="82381" y2="95460"/>
                          <a14:foregroundMark x1="75000" y1="95460" x2="75000" y2="95460"/>
                          <a14:foregroundMark x1="58095" y1="96042" x2="58095" y2="96042"/>
                          <a14:foregroundMark x1="36786" y1="96275" x2="36786" y2="96275"/>
                          <a14:foregroundMark x1="24762" y1="94878" x2="24762" y2="94878"/>
                          <a14:foregroundMark x1="31071" y1="94878" x2="31071" y2="9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47397" y="3363100"/>
              <a:ext cx="2345209" cy="23982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D29A051-E578-40AF-8988-88AA5208ADA8}"/>
                </a:ext>
              </a:extLst>
            </p:cNvPr>
            <p:cNvSpPr txBox="1"/>
            <p:nvPr/>
          </p:nvSpPr>
          <p:spPr>
            <a:xfrm>
              <a:off x="9020994" y="4447630"/>
              <a:ext cx="119801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500" b="1">
                  <a:solidFill>
                    <a:srgbClr val="7030A0"/>
                  </a:solidFill>
                  <a:latin typeface=".VnAvant" panose="020B7200000000000000" pitchFamily="34" charset="0"/>
                </a:rPr>
                <a:t>©</a:t>
              </a:r>
              <a:endParaRPr kumimoji="0" lang="en-US" sz="115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0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59259E-6 L -0.30143 -0.46065 " pathEditMode="relative" rAng="0" ptsTypes="AA" p14:bounceEnd="50000">
                                          <p:cBhvr>
                                            <p:cTn id="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078" y="-23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-2.59259E-6 L 0.32891 -0.46065 " pathEditMode="relative" rAng="0" ptsTypes="AA" p14:bounceEnd="49000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445" y="-23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autoRev="1" fill="hold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85185E-6 L 0.0056 -0.47824 " pathEditMode="relative" rAng="0" ptsTypes="AA" p14:bounceEnd="49000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3" y="-2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59259E-6 L -0.30143 -0.46065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078" y="-23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-2.59259E-6 L 0.32891 -0.46065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445" y="-23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85185E-6 L 0.0056 -0.47824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3" y="-2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3A8E35-006B-48E6-B931-B9725B95CDD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-76199"/>
            <a:ext cx="12192000" cy="6858000"/>
          </a:xfrm>
          <a:prstGeom prst="rect">
            <a:avLst/>
          </a:prstGeom>
        </p:spPr>
      </p:pic>
      <p:sp>
        <p:nvSpPr>
          <p:cNvPr id="3" name="mmprod_col_3090"/>
          <p:cNvSpPr txBox="1"/>
          <p:nvPr>
            <p:custDataLst>
              <p:tags r:id="rId2"/>
            </p:custDataLst>
          </p:nvPr>
        </p:nvSpPr>
        <p:spPr>
          <a:xfrm>
            <a:off x="1981201" y="1905000"/>
            <a:ext cx="3867911" cy="407336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>
            <a:noAutofit/>
          </a:bodyPr>
          <a:lstStyle/>
          <a:p>
            <a:endParaRPr lang="en-US" sz="2800" b="1" dirty="0">
              <a:latin typeface="Calibri"/>
            </a:endParaRPr>
          </a:p>
        </p:txBody>
      </p:sp>
      <p:sp>
        <p:nvSpPr>
          <p:cNvPr id="4" name="mmprod_col_30910"/>
          <p:cNvSpPr txBox="1"/>
          <p:nvPr>
            <p:custDataLst>
              <p:tags r:id="rId3"/>
            </p:custDataLst>
          </p:nvPr>
        </p:nvSpPr>
        <p:spPr>
          <a:xfrm>
            <a:off x="6342889" y="1905000"/>
            <a:ext cx="3867911" cy="407336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>
            <a:noAutofit/>
          </a:bodyPr>
          <a:lstStyle/>
          <a:p>
            <a:endParaRPr lang="en-US" sz="2800" b="1" dirty="0">
              <a:latin typeface="Calibri"/>
            </a:endParaRPr>
          </a:p>
        </p:txBody>
      </p:sp>
      <p:grpSp>
        <p:nvGrpSpPr>
          <p:cNvPr id="8" name="mmprod_answer10061"/>
          <p:cNvGrpSpPr/>
          <p:nvPr>
            <p:custDataLst>
              <p:tags r:id="rId4"/>
            </p:custDataLst>
          </p:nvPr>
        </p:nvGrpSpPr>
        <p:grpSpPr>
          <a:xfrm>
            <a:off x="6800090" y="1286821"/>
            <a:ext cx="3867911" cy="426719"/>
            <a:chOff x="4818888" y="2098517"/>
            <a:chExt cx="3867911" cy="426719"/>
          </a:xfrm>
        </p:grpSpPr>
        <p:sp>
          <p:nvSpPr>
            <p:cNvPr id="6" name="mmprod_ansbullet_10061"/>
            <p:cNvSpPr txBox="1"/>
            <p:nvPr>
              <p:custDataLst>
                <p:tags r:id="rId22"/>
              </p:custDataLst>
            </p:nvPr>
          </p:nvSpPr>
          <p:spPr>
            <a:xfrm>
              <a:off x="4818888" y="2098517"/>
              <a:ext cx="405320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800" dirty="0">
                  <a:latin typeface="Calibri"/>
                </a:rPr>
                <a:t>A.</a:t>
              </a:r>
            </a:p>
          </p:txBody>
        </p:sp>
        <p:sp>
          <p:nvSpPr>
            <p:cNvPr id="7" name="mmprod_anstext_10061"/>
            <p:cNvSpPr txBox="1"/>
            <p:nvPr>
              <p:custDataLst>
                <p:tags r:id="rId23"/>
              </p:custDataLst>
            </p:nvPr>
          </p:nvSpPr>
          <p:spPr>
            <a:xfrm>
              <a:off x="5353748" y="2098517"/>
              <a:ext cx="3333051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t">
              <a:noAutofit/>
            </a:bodyPr>
            <a:lstStyle/>
            <a:p>
              <a:endParaRPr lang="en-US" sz="2800" dirty="0">
                <a:latin typeface="Calibri"/>
              </a:endParaRPr>
            </a:p>
          </p:txBody>
        </p:sp>
      </p:grpSp>
      <p:grpSp>
        <p:nvGrpSpPr>
          <p:cNvPr id="12" name="mmprod_answer10062"/>
          <p:cNvGrpSpPr/>
          <p:nvPr>
            <p:custDataLst>
              <p:tags r:id="rId5"/>
            </p:custDataLst>
          </p:nvPr>
        </p:nvGrpSpPr>
        <p:grpSpPr>
          <a:xfrm>
            <a:off x="6800090" y="3002758"/>
            <a:ext cx="3867911" cy="426719"/>
            <a:chOff x="4818888" y="2697957"/>
            <a:chExt cx="3867911" cy="426719"/>
          </a:xfrm>
        </p:grpSpPr>
        <p:sp>
          <p:nvSpPr>
            <p:cNvPr id="10" name="mmprod_ansbullet_10062"/>
            <p:cNvSpPr txBox="1"/>
            <p:nvPr>
              <p:custDataLst>
                <p:tags r:id="rId20"/>
              </p:custDataLst>
            </p:nvPr>
          </p:nvSpPr>
          <p:spPr>
            <a:xfrm>
              <a:off x="4818888" y="2697957"/>
              <a:ext cx="390525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800" dirty="0">
                  <a:latin typeface="Calibri"/>
                </a:rPr>
                <a:t>B.</a:t>
              </a:r>
            </a:p>
          </p:txBody>
        </p:sp>
        <p:sp>
          <p:nvSpPr>
            <p:cNvPr id="11" name="mmprod_anstext_10062"/>
            <p:cNvSpPr txBox="1"/>
            <p:nvPr>
              <p:custDataLst>
                <p:tags r:id="rId21"/>
              </p:custDataLst>
            </p:nvPr>
          </p:nvSpPr>
          <p:spPr>
            <a:xfrm>
              <a:off x="5338953" y="2697957"/>
              <a:ext cx="3347846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t">
              <a:noAutofit/>
            </a:bodyPr>
            <a:lstStyle/>
            <a:p>
              <a:endParaRPr lang="en-US" sz="2800" dirty="0">
                <a:latin typeface="Calibri"/>
              </a:endParaRPr>
            </a:p>
          </p:txBody>
        </p:sp>
      </p:grpSp>
      <p:grpSp>
        <p:nvGrpSpPr>
          <p:cNvPr id="16" name="mmprod_answer10063"/>
          <p:cNvGrpSpPr/>
          <p:nvPr>
            <p:custDataLst>
              <p:tags r:id="rId6"/>
            </p:custDataLst>
          </p:nvPr>
        </p:nvGrpSpPr>
        <p:grpSpPr>
          <a:xfrm>
            <a:off x="6781801" y="4907282"/>
            <a:ext cx="3428999" cy="426719"/>
            <a:chOff x="5257800" y="3297397"/>
            <a:chExt cx="3428999" cy="426719"/>
          </a:xfrm>
        </p:grpSpPr>
        <p:sp>
          <p:nvSpPr>
            <p:cNvPr id="14" name="mmprod_ansbullet_10063"/>
            <p:cNvSpPr txBox="1"/>
            <p:nvPr>
              <p:custDataLst>
                <p:tags r:id="rId18"/>
              </p:custDataLst>
            </p:nvPr>
          </p:nvSpPr>
          <p:spPr>
            <a:xfrm>
              <a:off x="5257800" y="3297397"/>
              <a:ext cx="385763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800" b="1">
                  <a:latin typeface="Calibri"/>
                </a:rPr>
                <a:t>C.</a:t>
              </a:r>
            </a:p>
          </p:txBody>
        </p:sp>
        <p:sp>
          <p:nvSpPr>
            <p:cNvPr id="15" name="mmprod_anstext_10063"/>
            <p:cNvSpPr txBox="1"/>
            <p:nvPr>
              <p:custDataLst>
                <p:tags r:id="rId19"/>
              </p:custDataLst>
            </p:nvPr>
          </p:nvSpPr>
          <p:spPr>
            <a:xfrm>
              <a:off x="5334191" y="3297397"/>
              <a:ext cx="3352608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t">
              <a:noAutofit/>
            </a:bodyPr>
            <a:lstStyle/>
            <a:p>
              <a:endParaRPr lang="en-US" sz="2800" b="1" dirty="0">
                <a:latin typeface="Calibri"/>
              </a:endParaRPr>
            </a:p>
          </p:txBody>
        </p:sp>
      </p:grpSp>
      <p:grpSp>
        <p:nvGrpSpPr>
          <p:cNvPr id="20" name="mmprod_item10064"/>
          <p:cNvGrpSpPr/>
          <p:nvPr>
            <p:custDataLst>
              <p:tags r:id="rId7"/>
            </p:custDataLst>
          </p:nvPr>
        </p:nvGrpSpPr>
        <p:grpSpPr>
          <a:xfrm>
            <a:off x="1999490" y="1219200"/>
            <a:ext cx="3867910" cy="431800"/>
            <a:chOff x="457200" y="2098516"/>
            <a:chExt cx="3867910" cy="431800"/>
          </a:xfrm>
        </p:grpSpPr>
        <p:sp>
          <p:nvSpPr>
            <p:cNvPr id="18" name="mmprod_item_input_outertext10064"/>
            <p:cNvSpPr/>
            <p:nvPr>
              <p:custDataLst>
                <p:tags r:id="rId16"/>
              </p:custDataLst>
            </p:nvPr>
          </p:nvSpPr>
          <p:spPr>
            <a:xfrm>
              <a:off x="457200" y="2098516"/>
              <a:ext cx="431800" cy="4318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Calibri"/>
                </a:rPr>
                <a:t>1</a:t>
              </a:r>
            </a:p>
          </p:txBody>
        </p:sp>
        <p:sp>
          <p:nvSpPr>
            <p:cNvPr id="19" name="mmprod_item_label10064"/>
            <p:cNvSpPr txBox="1"/>
            <p:nvPr>
              <p:custDataLst>
                <p:tags r:id="rId17"/>
              </p:custDataLst>
            </p:nvPr>
          </p:nvSpPr>
          <p:spPr>
            <a:xfrm>
              <a:off x="1018539" y="2098517"/>
              <a:ext cx="3306571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b="1" dirty="0">
                <a:latin typeface="Calibri"/>
              </a:endParaRPr>
            </a:p>
          </p:txBody>
        </p:sp>
      </p:grpSp>
      <p:grpSp>
        <p:nvGrpSpPr>
          <p:cNvPr id="24" name="mmprod_item10065"/>
          <p:cNvGrpSpPr/>
          <p:nvPr>
            <p:custDataLst>
              <p:tags r:id="rId8"/>
            </p:custDataLst>
          </p:nvPr>
        </p:nvGrpSpPr>
        <p:grpSpPr>
          <a:xfrm>
            <a:off x="1999490" y="3007836"/>
            <a:ext cx="3867910" cy="431800"/>
            <a:chOff x="457200" y="2703036"/>
            <a:chExt cx="3867910" cy="431800"/>
          </a:xfrm>
        </p:grpSpPr>
        <p:sp>
          <p:nvSpPr>
            <p:cNvPr id="22" name="mmprod_item_input_outertext10065"/>
            <p:cNvSpPr/>
            <p:nvPr>
              <p:custDataLst>
                <p:tags r:id="rId14"/>
              </p:custDataLst>
            </p:nvPr>
          </p:nvSpPr>
          <p:spPr>
            <a:xfrm>
              <a:off x="457200" y="2703036"/>
              <a:ext cx="431800" cy="4318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Calibri"/>
                </a:rPr>
                <a:t>2</a:t>
              </a:r>
            </a:p>
          </p:txBody>
        </p:sp>
        <p:sp>
          <p:nvSpPr>
            <p:cNvPr id="23" name="mmprod_item_label10065"/>
            <p:cNvSpPr txBox="1"/>
            <p:nvPr>
              <p:custDataLst>
                <p:tags r:id="rId15"/>
              </p:custDataLst>
            </p:nvPr>
          </p:nvSpPr>
          <p:spPr>
            <a:xfrm>
              <a:off x="1018539" y="2703037"/>
              <a:ext cx="3306571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b="1" dirty="0">
                <a:latin typeface="Calibri"/>
              </a:endParaRPr>
            </a:p>
          </p:txBody>
        </p:sp>
      </p:grpSp>
      <p:grpSp>
        <p:nvGrpSpPr>
          <p:cNvPr id="28" name="mmprod_item10066"/>
          <p:cNvGrpSpPr/>
          <p:nvPr>
            <p:custDataLst>
              <p:tags r:id="rId9"/>
            </p:custDataLst>
          </p:nvPr>
        </p:nvGrpSpPr>
        <p:grpSpPr>
          <a:xfrm>
            <a:off x="1999490" y="4902200"/>
            <a:ext cx="3867910" cy="431800"/>
            <a:chOff x="457200" y="3307555"/>
            <a:chExt cx="3867910" cy="431800"/>
          </a:xfrm>
        </p:grpSpPr>
        <p:sp>
          <p:nvSpPr>
            <p:cNvPr id="26" name="mmprod_item_input_outertext10066"/>
            <p:cNvSpPr/>
            <p:nvPr>
              <p:custDataLst>
                <p:tags r:id="rId12"/>
              </p:custDataLst>
            </p:nvPr>
          </p:nvSpPr>
          <p:spPr>
            <a:xfrm>
              <a:off x="457200" y="3307555"/>
              <a:ext cx="431800" cy="4318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Calibri"/>
                </a:rPr>
                <a:t>3</a:t>
              </a:r>
            </a:p>
          </p:txBody>
        </p:sp>
        <p:sp>
          <p:nvSpPr>
            <p:cNvPr id="27" name="mmprod_item_label10066"/>
            <p:cNvSpPr txBox="1"/>
            <p:nvPr>
              <p:custDataLst>
                <p:tags r:id="rId13"/>
              </p:custDataLst>
            </p:nvPr>
          </p:nvSpPr>
          <p:spPr>
            <a:xfrm>
              <a:off x="1018539" y="3307556"/>
              <a:ext cx="3306571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b="1" dirty="0">
                <a:latin typeface="Calibri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667000" y="2438401"/>
            <a:ext cx="2514600" cy="1856839"/>
            <a:chOff x="1143000" y="2133600"/>
            <a:chExt cx="2514600" cy="1856839"/>
          </a:xfrm>
        </p:grpSpPr>
        <p:pic>
          <p:nvPicPr>
            <p:cNvPr id="43" name="Picture 42" descr="sao mau.jp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143000" y="2133600"/>
              <a:ext cx="2514600" cy="16764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743200" y="2667000"/>
              <a:ext cx="838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accent1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086600" y="635001"/>
            <a:ext cx="2514600" cy="1907639"/>
            <a:chOff x="5562600" y="330200"/>
            <a:chExt cx="2590800" cy="1907639"/>
          </a:xfrm>
        </p:grpSpPr>
        <p:pic>
          <p:nvPicPr>
            <p:cNvPr id="46" name="Picture 45" descr="sao bong.jp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562600" y="330200"/>
              <a:ext cx="2590800" cy="172720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239000" y="914400"/>
              <a:ext cx="914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accent1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667000" y="609601"/>
            <a:ext cx="2667000" cy="1856839"/>
            <a:chOff x="1143000" y="304800"/>
            <a:chExt cx="2667000" cy="1856839"/>
          </a:xfrm>
        </p:grpSpPr>
        <p:pic>
          <p:nvPicPr>
            <p:cNvPr id="49" name="Picture 48" descr="sên mau.jp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143000" y="304800"/>
              <a:ext cx="2514600" cy="167640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2895600" y="838200"/>
              <a:ext cx="914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accent1"/>
                  </a:solidFill>
                  <a:latin typeface=".VnAvant" panose="020B7200000000000000" pitchFamily="34" charset="0"/>
                </a:rPr>
                <a:t>¨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86600" y="2514601"/>
            <a:ext cx="2667000" cy="1856839"/>
            <a:chOff x="5562600" y="2209800"/>
            <a:chExt cx="2667000" cy="1856839"/>
          </a:xfrm>
        </p:grpSpPr>
        <p:pic>
          <p:nvPicPr>
            <p:cNvPr id="52" name="Picture 51" descr="oc sen bong.jpg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562600" y="2209800"/>
              <a:ext cx="2514600" cy="167640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7315200" y="2743200"/>
              <a:ext cx="914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accent1"/>
                  </a:solidFill>
                  <a:latin typeface=".VnAvant" panose="020B7200000000000000" pitchFamily="34" charset="0"/>
                </a:rPr>
                <a:t>¨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67000" y="4267200"/>
            <a:ext cx="2667000" cy="1905000"/>
            <a:chOff x="1143000" y="4038600"/>
            <a:chExt cx="2667000" cy="1905000"/>
          </a:xfrm>
        </p:grpSpPr>
        <p:pic>
          <p:nvPicPr>
            <p:cNvPr id="55" name="Picture 54" descr="vit mau.jpg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143000" y="4038600"/>
              <a:ext cx="2514600" cy="1676400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2819400" y="4620161"/>
              <a:ext cx="990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accent1"/>
                  </a:solidFill>
                  <a:latin typeface=".VnAvant" panose="020B7200000000000000" pitchFamily="34" charset="0"/>
                </a:rPr>
                <a:t>©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086600" y="4343400"/>
            <a:ext cx="2667000" cy="1905000"/>
            <a:chOff x="5562600" y="4038600"/>
            <a:chExt cx="2667000" cy="1905000"/>
          </a:xfrm>
        </p:grpSpPr>
        <p:pic>
          <p:nvPicPr>
            <p:cNvPr id="58" name="Picture 57" descr="vit bong.jpg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562600" y="4038600"/>
              <a:ext cx="2514600" cy="1676400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239000" y="4620161"/>
              <a:ext cx="990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accent1"/>
                  </a:solidFill>
                  <a:latin typeface=".VnAvant" panose="020B7200000000000000" pitchFamily="34" charset="0"/>
                </a:rPr>
                <a:t>©</a:t>
              </a:r>
            </a:p>
          </p:txBody>
        </p:sp>
      </p:grpSp>
      <p:sp>
        <p:nvSpPr>
          <p:cNvPr id="5" name="Down Arrow 4"/>
          <p:cNvSpPr/>
          <p:nvPr/>
        </p:nvSpPr>
        <p:spPr>
          <a:xfrm rot="18716439">
            <a:off x="5905020" y="1593026"/>
            <a:ext cx="197402" cy="187881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0" name="Down Arrow 59"/>
          <p:cNvSpPr/>
          <p:nvPr/>
        </p:nvSpPr>
        <p:spPr>
          <a:xfrm rot="13422080">
            <a:off x="5946175" y="1413462"/>
            <a:ext cx="215687" cy="22159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1" name="Down Arrow 60"/>
          <p:cNvSpPr/>
          <p:nvPr/>
        </p:nvSpPr>
        <p:spPr>
          <a:xfrm rot="16200000">
            <a:off x="5843961" y="4391082"/>
            <a:ext cx="223520" cy="149975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3" name="mmprod_item_input_outertext10064"/>
          <p:cNvSpPr/>
          <p:nvPr>
            <p:custDataLst>
              <p:tags r:id="rId10"/>
            </p:custDataLst>
          </p:nvPr>
        </p:nvSpPr>
        <p:spPr>
          <a:xfrm>
            <a:off x="15240000" y="88900"/>
            <a:ext cx="431800" cy="431800"/>
          </a:xfrm>
          <a:prstGeom prst="rect">
            <a:avLst/>
          </a:prstGeom>
          <a:solidFill>
            <a:srgbClr val="FFFFFF"/>
          </a:solidFill>
          <a:ln w="19050">
            <a:solidFill>
              <a:srgbClr val="CCCCC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64" name="mmprod_item_input_outertext10064"/>
          <p:cNvSpPr/>
          <p:nvPr>
            <p:custDataLst>
              <p:tags r:id="rId11"/>
            </p:custDataLst>
          </p:nvPr>
        </p:nvSpPr>
        <p:spPr>
          <a:xfrm>
            <a:off x="15519400" y="2139950"/>
            <a:ext cx="431800" cy="431800"/>
          </a:xfrm>
          <a:prstGeom prst="rect">
            <a:avLst/>
          </a:prstGeom>
          <a:solidFill>
            <a:srgbClr val="FFFFFF"/>
          </a:solidFill>
          <a:ln w="19050">
            <a:solidFill>
              <a:srgbClr val="CCCCC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63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đúng rồi bé giỏi quá wm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đúng rồi bé giỏi quá wm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đúng rồi bé giỏi quá wm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0" grpId="0" animBg="1"/>
      <p:bldP spid="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ài tập nối hình với bóng cho bé 3 | MN Ánh Sa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261"/>
          <a:stretch/>
        </p:blipFill>
        <p:spPr bwMode="auto">
          <a:xfrm>
            <a:off x="1556612" y="3810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95489" y="928421"/>
            <a:ext cx="862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¨</a:t>
            </a:r>
          </a:p>
        </p:txBody>
      </p:sp>
      <p:sp>
        <p:nvSpPr>
          <p:cNvPr id="5" name="Rectangle 4"/>
          <p:cNvSpPr/>
          <p:nvPr/>
        </p:nvSpPr>
        <p:spPr>
          <a:xfrm>
            <a:off x="9766036" y="2618840"/>
            <a:ext cx="862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¨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0803" y="2618840"/>
            <a:ext cx="862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0803" y="4261334"/>
            <a:ext cx="862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©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7562" y="5688941"/>
            <a:ext cx="862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9774638" y="4267201"/>
            <a:ext cx="862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05264" y="5688941"/>
            <a:ext cx="862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©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753601" y="834242"/>
            <a:ext cx="862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Down Arrow 11"/>
          <p:cNvSpPr/>
          <p:nvPr/>
        </p:nvSpPr>
        <p:spPr>
          <a:xfrm rot="18581616">
            <a:off x="5960421" y="2613275"/>
            <a:ext cx="260146" cy="23494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 rot="18741239">
            <a:off x="5926267" y="887229"/>
            <a:ext cx="290527" cy="24537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Down Arrow 19"/>
          <p:cNvSpPr/>
          <p:nvPr/>
        </p:nvSpPr>
        <p:spPr>
          <a:xfrm rot="18437830">
            <a:off x="5922317" y="4148850"/>
            <a:ext cx="297151" cy="24165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Down Arrow 20"/>
          <p:cNvSpPr/>
          <p:nvPr/>
        </p:nvSpPr>
        <p:spPr>
          <a:xfrm rot="12217041">
            <a:off x="5945046" y="1016400"/>
            <a:ext cx="277735" cy="52395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85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av 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av 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rồi bé giỏi quá wm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rồi bé giỏi quá wm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789B8DED-D2CD-48E7-8CD7-9CC9034CE8F5}"/>
              </a:ext>
            </a:extLst>
          </p:cNvPr>
          <p:cNvSpPr txBox="1">
            <a:spLocks/>
          </p:cNvSpPr>
          <p:nvPr/>
        </p:nvSpPr>
        <p:spPr>
          <a:xfrm>
            <a:off x="2525734" y="2758923"/>
            <a:ext cx="7869549" cy="216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màn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rất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cái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lượt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nhìn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thật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nhanh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âm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thật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to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cái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nhé</a:t>
            </a:r>
            <a:r>
              <a:rPr lang="en-GB" sz="3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xmlns="" id="{9BFC6CA2-026F-4F71-BC38-A2C06D228EE6}"/>
              </a:ext>
            </a:extLst>
          </p:cNvPr>
          <p:cNvSpPr txBox="1">
            <a:spLocks/>
          </p:cNvSpPr>
          <p:nvPr/>
        </p:nvSpPr>
        <p:spPr>
          <a:xfrm>
            <a:off x="4518216" y="810447"/>
            <a:ext cx="6518751" cy="52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Trò chơi 1: Chữ gì còn thiếu?</a:t>
            </a:r>
            <a:endParaRPr lang="en-US" sz="36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37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4864">
        <p:circle/>
      </p:transition>
    </mc:Choice>
    <mc:Fallback xmlns="">
      <p:transition spd="slow" advTm="9486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71239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6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mprod_item_input_outertext10064"/>
          <p:cNvSpPr/>
          <p:nvPr>
            <p:custDataLst>
              <p:tags r:id="rId1"/>
            </p:custDataLst>
          </p:nvPr>
        </p:nvSpPr>
        <p:spPr>
          <a:xfrm>
            <a:off x="15303500" y="3467100"/>
            <a:ext cx="431800" cy="2534722"/>
          </a:xfrm>
          <a:prstGeom prst="rect">
            <a:avLst/>
          </a:prstGeom>
          <a:solidFill>
            <a:srgbClr val="FFFFFF"/>
          </a:solidFill>
          <a:ln w="19050">
            <a:solidFill>
              <a:srgbClr val="CCCCC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76600" y="4086761"/>
            <a:ext cx="6858000" cy="129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5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endParaRPr lang="en-US" sz="5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Nhac-mo-dau-le-trao-giai-hoi-ngh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2E3E44D-7B1D-489C-A0C4-ECCC2D5B9C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" y="6162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5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69635F-981F-4952-8131-AB995F9ACFA5}"/>
              </a:ext>
            </a:extLst>
          </p:cNvPr>
          <p:cNvSpPr txBox="1"/>
          <p:nvPr/>
        </p:nvSpPr>
        <p:spPr>
          <a:xfrm>
            <a:off x="1652337" y="2121569"/>
            <a:ext cx="95290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”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a,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â nhé!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992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110343" y="609600"/>
            <a:ext cx="9601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 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NghÐ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¬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ta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b¶o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nghÐ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nµy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-647700" y="1752601"/>
            <a:ext cx="13716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NghÐ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¨n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bÐo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nghÐ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cµy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ruéng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s©u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349829" y="2706470"/>
            <a:ext cx="9829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¥ ®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êi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kh«n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khÐo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chi ®©u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1181100" y="3733801"/>
            <a:ext cx="1005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Ch¼ng qua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còng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chØ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h¬n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nhau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÷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cÇn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4800" y="4953000"/>
            <a:ext cx="914400" cy="762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67400" y="4953000"/>
            <a:ext cx="914400" cy="762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00" y="4953000"/>
            <a:ext cx="914400" cy="762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4598" y="580013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1054" y="5835134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¨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34300" y="5826204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©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67200" y="4856892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83514" y="4876800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72400" y="4876800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14075" y="826340"/>
            <a:ext cx="45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49383" y="826340"/>
            <a:ext cx="45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20100" y="826339"/>
            <a:ext cx="45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67600" y="1756649"/>
            <a:ext cx="45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63153" y="3733801"/>
            <a:ext cx="45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62900" y="3722907"/>
            <a:ext cx="45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00400" y="1752601"/>
            <a:ext cx="68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62200" y="3733801"/>
            <a:ext cx="68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9000" y="1752601"/>
            <a:ext cx="68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78371" y="2706470"/>
            <a:ext cx="68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31400" y="3733801"/>
            <a:ext cx="68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3</a:t>
            </a:r>
          </a:p>
        </p:txBody>
      </p:sp>
      <p:sp>
        <p:nvSpPr>
          <p:cNvPr id="44" name="mmprod_item_input_outertext10064">
            <a:extLst>
              <a:ext uri="{FF2B5EF4-FFF2-40B4-BE49-F238E27FC236}">
                <a16:creationId xmlns:a16="http://schemas.microsoft.com/office/drawing/2014/main" xmlns="" id="{C391D264-EF32-4046-A023-07D78624341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96340" y="990600"/>
            <a:ext cx="243560" cy="355600"/>
          </a:xfrm>
          <a:prstGeom prst="rect">
            <a:avLst/>
          </a:prstGeom>
          <a:solidFill>
            <a:srgbClr val="FFFFFF"/>
          </a:solidFill>
          <a:ln w="19050">
            <a:solidFill>
              <a:srgbClr val="CCCCC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5" name="mmprod_item_input_outertext10064">
            <a:extLst>
              <a:ext uri="{FF2B5EF4-FFF2-40B4-BE49-F238E27FC236}">
                <a16:creationId xmlns:a16="http://schemas.microsoft.com/office/drawing/2014/main" xmlns="" id="{5FA62B75-BAE4-4768-A807-70F8EF6E615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79550" y="2867799"/>
            <a:ext cx="260350" cy="355771"/>
          </a:xfrm>
          <a:prstGeom prst="rect">
            <a:avLst/>
          </a:prstGeom>
          <a:solidFill>
            <a:srgbClr val="FFFFFF"/>
          </a:solidFill>
          <a:ln w="19050">
            <a:solidFill>
              <a:srgbClr val="CCCCC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6" name="mmprod_item_input_outertext10064">
            <a:extLst>
              <a:ext uri="{FF2B5EF4-FFF2-40B4-BE49-F238E27FC236}">
                <a16:creationId xmlns:a16="http://schemas.microsoft.com/office/drawing/2014/main" xmlns="" id="{70EA724C-BC6B-41F2-9860-701B130CE5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79550" y="1913930"/>
            <a:ext cx="260350" cy="386139"/>
          </a:xfrm>
          <a:prstGeom prst="rect">
            <a:avLst/>
          </a:prstGeom>
          <a:solidFill>
            <a:srgbClr val="FFFFFF"/>
          </a:solidFill>
          <a:ln w="19050">
            <a:solidFill>
              <a:srgbClr val="CCCCC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7" name="mmprod_item_input_outertext10064">
            <a:extLst>
              <a:ext uri="{FF2B5EF4-FFF2-40B4-BE49-F238E27FC236}">
                <a16:creationId xmlns:a16="http://schemas.microsoft.com/office/drawing/2014/main" xmlns="" id="{594B6EE3-8E30-4AB4-8B66-8F3344FDAD6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497310" y="3857688"/>
            <a:ext cx="242591" cy="39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CCCCC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9106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úng rồi bé giỏi quá wm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úng rồi bé giỏi quá wm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úng rồi bé giỏi quá wm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7" grpId="0"/>
      <p:bldP spid="30728" grpId="0"/>
      <p:bldP spid="30733" grpId="0"/>
      <p:bldP spid="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4" grpId="0" animBg="1"/>
      <p:bldP spid="45" grpId="0" animBg="1"/>
      <p:bldP spid="46" grpId="0" animBg="1"/>
      <p:bldP spid="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xmlns="" id="{649642D6-D942-4622-B628-144809AEF8C9}"/>
              </a:ext>
            </a:extLst>
          </p:cNvPr>
          <p:cNvSpPr txBox="1">
            <a:spLocks/>
          </p:cNvSpPr>
          <p:nvPr/>
        </p:nvSpPr>
        <p:spPr>
          <a:xfrm>
            <a:off x="1918536" y="1705091"/>
            <a:ext cx="7738811" cy="18522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Hẹn</a:t>
            </a:r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gặp</a:t>
            </a:r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lại</a:t>
            </a:r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5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buổi</a:t>
            </a:r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4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tiếp</a:t>
            </a:r>
            <a:r>
              <a:rPr lang="en-US" sz="5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theo!</a:t>
            </a:r>
            <a:endParaRPr lang="en-US" sz="5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5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4864">
        <p:circle/>
      </p:transition>
    </mc:Choice>
    <mc:Fallback xmlns="">
      <p:transition spd="slow" advTm="9486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AC3443-F0AB-4513-99B3-CDC3E841FC93}"/>
              </a:ext>
            </a:extLst>
          </p:cNvPr>
          <p:cNvSpPr txBox="1"/>
          <p:nvPr/>
        </p:nvSpPr>
        <p:spPr>
          <a:xfrm>
            <a:off x="4238277" y="781351"/>
            <a:ext cx="10978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 dirty="0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  <a:endParaRPr lang="en-US" sz="10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5395FD-3478-46FE-A5B0-DED1806879A9}"/>
              </a:ext>
            </a:extLst>
          </p:cNvPr>
          <p:cNvSpPr txBox="1"/>
          <p:nvPr/>
        </p:nvSpPr>
        <p:spPr>
          <a:xfrm>
            <a:off x="5521496" y="981767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FFFF00"/>
                </a:solidFill>
                <a:latin typeface=".VnAvant" panose="020B7200000000000000" pitchFamily="34" charset="0"/>
              </a:rPr>
              <a:t>¥</a:t>
            </a:r>
            <a:endParaRPr lang="en-US" sz="3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F87E8F-2025-43C0-91D1-E10446F077F1}"/>
              </a:ext>
            </a:extLst>
          </p:cNvPr>
          <p:cNvSpPr txBox="1"/>
          <p:nvPr/>
        </p:nvSpPr>
        <p:spPr>
          <a:xfrm>
            <a:off x="2411549" y="981766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«</a:t>
            </a:r>
            <a:endParaRPr lang="en-US" sz="30000" b="1" dirty="0">
              <a:solidFill>
                <a:schemeClr val="accent2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95D8F2-D902-408C-B791-9A00317EDC5E}"/>
              </a:ext>
            </a:extLst>
          </p:cNvPr>
          <p:cNvSpPr txBox="1"/>
          <p:nvPr/>
        </p:nvSpPr>
        <p:spPr>
          <a:xfrm>
            <a:off x="4908060" y="2013227"/>
            <a:ext cx="18953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o</a:t>
            </a:r>
            <a:endParaRPr lang="en-US" sz="100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A0919A-973B-449C-B3FD-C69B2D82AC92}"/>
              </a:ext>
            </a:extLst>
          </p:cNvPr>
          <p:cNvSpPr txBox="1"/>
          <p:nvPr/>
        </p:nvSpPr>
        <p:spPr>
          <a:xfrm>
            <a:off x="3757820" y="2613392"/>
            <a:ext cx="10978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8DF473-AA3C-4C93-9455-D187653A8626}"/>
              </a:ext>
            </a:extLst>
          </p:cNvPr>
          <p:cNvSpPr txBox="1"/>
          <p:nvPr/>
        </p:nvSpPr>
        <p:spPr>
          <a:xfrm>
            <a:off x="5095115" y="4059531"/>
            <a:ext cx="10978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o</a:t>
            </a:r>
            <a:endParaRPr lang="en-US" sz="10000" b="1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9FD798-5DC3-40BD-9586-16F465E48BB0}"/>
              </a:ext>
            </a:extLst>
          </p:cNvPr>
          <p:cNvSpPr txBox="1"/>
          <p:nvPr/>
        </p:nvSpPr>
        <p:spPr>
          <a:xfrm>
            <a:off x="8612190" y="781351"/>
            <a:ext cx="10978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5DF5C-2CA4-4962-A6F3-D11AF0350DD2}"/>
              </a:ext>
            </a:extLst>
          </p:cNvPr>
          <p:cNvSpPr txBox="1"/>
          <p:nvPr/>
        </p:nvSpPr>
        <p:spPr>
          <a:xfrm>
            <a:off x="4787182" y="1596959"/>
            <a:ext cx="30064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rgbClr val="FF0066"/>
                </a:solidFill>
                <a:latin typeface=".VnAvant" panose="020B7200000000000000" pitchFamily="34" charset="0"/>
              </a:rPr>
              <a:t>¤</a:t>
            </a:r>
            <a:endParaRPr lang="en-US" sz="25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386B69-C0A6-4A46-815D-F958EBCFEE3F}"/>
              </a:ext>
            </a:extLst>
          </p:cNvPr>
          <p:cNvSpPr txBox="1"/>
          <p:nvPr/>
        </p:nvSpPr>
        <p:spPr>
          <a:xfrm>
            <a:off x="5418038" y="982176"/>
            <a:ext cx="18953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 dirty="0">
                <a:solidFill>
                  <a:srgbClr val="00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O</a:t>
            </a:r>
            <a:endParaRPr lang="en-US" sz="10000" b="1" dirty="0">
              <a:solidFill>
                <a:srgbClr val="00FF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6" grpId="2"/>
      <p:bldP spid="7" grpId="0"/>
      <p:bldP spid="7" grpId="1"/>
      <p:bldP spid="8" grpId="0"/>
      <p:bldP spid="8" grpId="1"/>
      <p:bldP spid="10" grpId="0"/>
      <p:bldP spid="10" grpId="1"/>
      <p:bldP spid="10" grpId="2"/>
      <p:bldP spid="11" grpId="0"/>
      <p:bldP spid="11" grpId="1"/>
      <p:bldP spid="12" grpId="0"/>
      <p:bldP spid="12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xmlns="" id="{9BFC6CA2-026F-4F71-BC38-A2C06D228EE6}"/>
              </a:ext>
            </a:extLst>
          </p:cNvPr>
          <p:cNvSpPr txBox="1">
            <a:spLocks/>
          </p:cNvSpPr>
          <p:nvPr/>
        </p:nvSpPr>
        <p:spPr>
          <a:xfrm>
            <a:off x="4518217" y="810447"/>
            <a:ext cx="5989362" cy="52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Trò chơi 2: Ai nhanh nhất?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1AB03B6-852C-4D3F-8214-CCB76AFD382F}"/>
              </a:ext>
            </a:extLst>
          </p:cNvPr>
          <p:cNvSpPr txBox="1">
            <a:spLocks/>
          </p:cNvSpPr>
          <p:nvPr/>
        </p:nvSpPr>
        <p:spPr>
          <a:xfrm>
            <a:off x="2118620" y="2439233"/>
            <a:ext cx="8613548" cy="2471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kĩ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thẻ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bên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dưới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xem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thẻ</a:t>
            </a:r>
            <a:r>
              <a:rPr lang="en-GB" sz="280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từ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chứa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cái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giống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cái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rỗng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nhé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02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4864">
        <p:circle/>
      </p:transition>
    </mc:Choice>
    <mc:Fallback xmlns="">
      <p:transition spd="slow" advTm="9486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B6DF8C83-CC45-4FE7-931B-1FBC58E8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68" y="4505820"/>
            <a:ext cx="5186464" cy="2352180"/>
          </a:xfrm>
        </p:spPr>
        <p:txBody>
          <a:bodyPr>
            <a:noAutofit/>
          </a:bodyPr>
          <a:lstStyle/>
          <a:p>
            <a:r>
              <a:rPr lang="en-GB" sz="6600" b="1">
                <a:solidFill>
                  <a:srgbClr val="FFC000"/>
                </a:solidFill>
                <a:latin typeface=".VnAvant" panose="020B7200000000000000" pitchFamily="34" charset="0"/>
              </a:rPr>
              <a:t/>
            </a:r>
            <a:br>
              <a:rPr lang="en-GB" sz="6600" b="1">
                <a:solidFill>
                  <a:srgbClr val="FFC000"/>
                </a:solidFill>
                <a:latin typeface=".VnAvant" panose="020B7200000000000000" pitchFamily="34" charset="0"/>
              </a:rPr>
            </a:br>
            <a:r>
              <a:rPr lang="en-GB" sz="6600" b="1">
                <a:solidFill>
                  <a:srgbClr val="FFC000"/>
                </a:solidFill>
                <a:latin typeface=".VnAvant" panose="020B7200000000000000" pitchFamily="34" charset="0"/>
              </a:rPr>
              <a:t>chïm </a:t>
            </a:r>
            <a:r>
              <a:rPr lang="en-GB" sz="6600" b="1" dirty="0" err="1">
                <a:solidFill>
                  <a:srgbClr val="FFC000"/>
                </a:solidFill>
                <a:latin typeface=".VnAvant" panose="020B7200000000000000" pitchFamily="34" charset="0"/>
              </a:rPr>
              <a:t>nho</a:t>
            </a:r>
            <a:r>
              <a:rPr lang="en-GB" sz="6600" b="1" dirty="0">
                <a:solidFill>
                  <a:srgbClr val="FFC000"/>
                </a:solidFill>
                <a:latin typeface=".VnAvant" panose="020B7200000000000000" pitchFamily="34" charset="0"/>
              </a:rPr>
              <a:t/>
            </a:r>
            <a:br>
              <a:rPr lang="en-GB" sz="6600" b="1" dirty="0">
                <a:solidFill>
                  <a:srgbClr val="FFC000"/>
                </a:solidFill>
                <a:latin typeface=".VnAvant" panose="020B7200000000000000" pitchFamily="34" charset="0"/>
              </a:rPr>
            </a:br>
            <a:r>
              <a:rPr lang="en-GB" sz="6600" b="1" dirty="0" err="1">
                <a:solidFill>
                  <a:srgbClr val="FFC000"/>
                </a:solidFill>
                <a:latin typeface=".VnAvant" panose="020B7200000000000000" pitchFamily="34" charset="0"/>
              </a:rPr>
              <a:t>chïm</a:t>
            </a:r>
            <a:r>
              <a:rPr lang="en-GB" sz="6600" b="1" dirty="0">
                <a:solidFill>
                  <a:srgbClr val="FFC000"/>
                </a:solidFill>
                <a:latin typeface=".VnAvant" panose="020B7200000000000000" pitchFamily="34" charset="0"/>
              </a:rPr>
              <a:t> </a:t>
            </a:r>
            <a:r>
              <a:rPr lang="en-GB" sz="6600" b="1" dirty="0" err="1">
                <a:solidFill>
                  <a:srgbClr val="FFC000"/>
                </a:solidFill>
                <a:latin typeface=".VnAvant" panose="020B7200000000000000" pitchFamily="34" charset="0"/>
              </a:rPr>
              <a:t>nh</a:t>
            </a:r>
            <a:r>
              <a:rPr lang="en-GB" sz="6600" b="1" dirty="0">
                <a:solidFill>
                  <a:srgbClr val="FFC000"/>
                </a:solidFill>
                <a:latin typeface=".VnAvant" panose="020B7200000000000000" pitchFamily="34" charset="0"/>
              </a:rPr>
              <a:t>…</a:t>
            </a:r>
            <a:r>
              <a:rPr lang="en-GB" sz="9600" b="1" dirty="0">
                <a:solidFill>
                  <a:srgbClr val="FFC000"/>
                </a:solidFill>
                <a:latin typeface=".VnAvant" panose="020B7200000000000000" pitchFamily="34" charset="0"/>
              </a:rPr>
              <a:t/>
            </a:r>
            <a:br>
              <a:rPr lang="en-GB" sz="9600" b="1" dirty="0">
                <a:solidFill>
                  <a:srgbClr val="FFC000"/>
                </a:solidFill>
                <a:latin typeface=".VnAvant" panose="020B7200000000000000" pitchFamily="34" charset="0"/>
              </a:rPr>
            </a:br>
            <a:endParaRPr lang="en-US" sz="9600" b="1" dirty="0">
              <a:solidFill>
                <a:srgbClr val="FFC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xmlns="" id="{5B08D6BE-8FFD-4FC9-91EE-5FE1322FD661}"/>
              </a:ext>
            </a:extLst>
          </p:cNvPr>
          <p:cNvSpPr txBox="1">
            <a:spLocks/>
          </p:cNvSpPr>
          <p:nvPr/>
        </p:nvSpPr>
        <p:spPr>
          <a:xfrm>
            <a:off x="7223980" y="5200606"/>
            <a:ext cx="1009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92D050"/>
                </a:solidFill>
                <a:latin typeface=".VnAvant" panose="020B7200000000000000" pitchFamily="34" charset="0"/>
              </a:rPr>
              <a:t>o</a:t>
            </a:r>
            <a:endParaRPr lang="en-US" sz="7200" b="1" dirty="0">
              <a:solidFill>
                <a:srgbClr val="92D05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484A7E-26ED-4457-81FE-8BD6BDEBD10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20" b="93361" l="1435" r="95694">
                        <a14:foregroundMark x1="7177" y1="30705" x2="4306" y2="51037"/>
                        <a14:foregroundMark x1="4306" y1="51037" x2="3828" y2="51867"/>
                        <a14:foregroundMark x1="23445" y1="3320" x2="27273" y2="12448"/>
                        <a14:foregroundMark x1="91388" y1="44398" x2="96172" y2="48133"/>
                        <a14:foregroundMark x1="25837" y1="93361" x2="36364" y2="88797"/>
                        <a14:foregroundMark x1="36364" y1="88797" x2="36364" y2="88797"/>
                        <a14:foregroundMark x1="3349" y1="24481" x2="3349" y2="24481"/>
                        <a14:foregroundMark x1="1914" y1="36929" x2="1914" y2="36929"/>
                        <a14:foregroundMark x1="2392" y1="53942" x2="2392" y2="53942"/>
                        <a14:foregroundMark x1="2871" y1="23651" x2="2871" y2="23651"/>
                        <a14:foregroundMark x1="1435" y1="22822" x2="1435" y2="2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68" y="1316452"/>
            <a:ext cx="4427775" cy="301591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F0284AE-A569-493C-AE59-7BC07A18F3C1}"/>
              </a:ext>
            </a:extLst>
          </p:cNvPr>
          <p:cNvSpPr txBox="1">
            <a:spLocks/>
          </p:cNvSpPr>
          <p:nvPr/>
        </p:nvSpPr>
        <p:spPr>
          <a:xfrm>
            <a:off x="122392" y="221578"/>
            <a:ext cx="57169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÷ </a:t>
            </a:r>
            <a:r>
              <a:rPr lang="en-US" sz="2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c¸i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cßn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thiÕu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04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B6DF8C83-CC45-4FE7-931B-1FBC58E8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719" y="1787558"/>
            <a:ext cx="3203759" cy="2352180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>
                <a:solidFill>
                  <a:srgbClr val="FFC000"/>
                </a:solidFill>
                <a:latin typeface=".VnAvant" panose="020B7200000000000000" pitchFamily="34" charset="0"/>
              </a:rPr>
              <a:t/>
            </a:r>
            <a:br>
              <a:rPr lang="en-GB" sz="6600" b="1" dirty="0">
                <a:solidFill>
                  <a:srgbClr val="FFC000"/>
                </a:solidFill>
                <a:latin typeface=".VnAvant" panose="020B7200000000000000" pitchFamily="34" charset="0"/>
              </a:rPr>
            </a:br>
            <a:r>
              <a:rPr lang="en-GB" sz="7200" b="1" dirty="0">
                <a:solidFill>
                  <a:srgbClr val="FFC000"/>
                </a:solidFill>
                <a:latin typeface=".VnAvant" panose="020B7200000000000000" pitchFamily="34" charset="0"/>
              </a:rPr>
              <a:t>« t«</a:t>
            </a:r>
            <a:br>
              <a:rPr lang="en-GB" sz="7200" b="1" dirty="0">
                <a:solidFill>
                  <a:srgbClr val="FFC000"/>
                </a:solidFill>
                <a:latin typeface=".VnAvant" panose="020B7200000000000000" pitchFamily="34" charset="0"/>
              </a:rPr>
            </a:br>
            <a:r>
              <a:rPr lang="en-GB" sz="7200" b="1" dirty="0">
                <a:solidFill>
                  <a:srgbClr val="FFC000"/>
                </a:solidFill>
                <a:latin typeface=".VnAvant" panose="020B7200000000000000" pitchFamily="34" charset="0"/>
              </a:rPr>
              <a:t>… t…</a:t>
            </a:r>
            <a:br>
              <a:rPr lang="en-GB" sz="7200" b="1" dirty="0">
                <a:solidFill>
                  <a:srgbClr val="FFC000"/>
                </a:solidFill>
                <a:latin typeface=".VnAvant" panose="020B7200000000000000" pitchFamily="34" charset="0"/>
              </a:rPr>
            </a:br>
            <a:endParaRPr lang="en-US" sz="7200" b="1" dirty="0">
              <a:solidFill>
                <a:srgbClr val="FFC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xmlns="" id="{5B08D6BE-8FFD-4FC9-91EE-5FE1322FD661}"/>
              </a:ext>
            </a:extLst>
          </p:cNvPr>
          <p:cNvSpPr txBox="1">
            <a:spLocks/>
          </p:cNvSpPr>
          <p:nvPr/>
        </p:nvSpPr>
        <p:spPr>
          <a:xfrm>
            <a:off x="8735360" y="2722017"/>
            <a:ext cx="1009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­«</a:t>
            </a:r>
            <a:endParaRPr lang="en-US" sz="7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xmlns="" id="{07984292-9302-43E2-B259-72638F7CA8E7}"/>
              </a:ext>
            </a:extLst>
          </p:cNvPr>
          <p:cNvSpPr txBox="1">
            <a:spLocks/>
          </p:cNvSpPr>
          <p:nvPr/>
        </p:nvSpPr>
        <p:spPr>
          <a:xfrm>
            <a:off x="9896746" y="2718092"/>
            <a:ext cx="1009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­«</a:t>
            </a:r>
            <a:endParaRPr lang="en-US" sz="7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135A59E1-5FE6-4D7B-9A4E-C773F5CAA4DC}"/>
              </a:ext>
            </a:extLst>
          </p:cNvPr>
          <p:cNvSpPr txBox="1">
            <a:spLocks/>
          </p:cNvSpPr>
          <p:nvPr/>
        </p:nvSpPr>
        <p:spPr>
          <a:xfrm>
            <a:off x="1192721" y="420145"/>
            <a:ext cx="49032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T×m</a:t>
            </a:r>
            <a:r>
              <a:rPr lang="en-US" sz="2400" b="1" dirty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ch</a:t>
            </a:r>
            <a:r>
              <a:rPr lang="en-US" sz="2400" b="1" dirty="0">
                <a:solidFill>
                  <a:schemeClr val="accent2"/>
                </a:solidFill>
                <a:latin typeface=".VnAvant" panose="020B7200000000000000" pitchFamily="34" charset="0"/>
              </a:rPr>
              <a:t>÷ </a:t>
            </a:r>
            <a:r>
              <a:rPr lang="en-US" sz="24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c¸i</a:t>
            </a:r>
            <a:r>
              <a:rPr lang="en-US" sz="2400" b="1" dirty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cßn</a:t>
            </a:r>
            <a:r>
              <a:rPr lang="en-US" sz="2400" b="1" dirty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thiÕu</a:t>
            </a:r>
            <a:r>
              <a:rPr lang="en-US" sz="2400" b="1" dirty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trong</a:t>
            </a:r>
            <a:r>
              <a:rPr lang="en-US" sz="2400" b="1" dirty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tõ</a:t>
            </a:r>
            <a:endParaRPr lang="en-US" sz="2400" b="1" dirty="0">
              <a:solidFill>
                <a:schemeClr val="accent2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083CB6-125A-41D9-9334-0571190C69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211" b="23380"/>
          <a:stretch/>
        </p:blipFill>
        <p:spPr>
          <a:xfrm>
            <a:off x="191872" y="1787558"/>
            <a:ext cx="6858000" cy="3744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0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2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9000" r="-10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B6DF8C83-CC45-4FE7-931B-1FBC58E8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307" y="5019691"/>
            <a:ext cx="3433810" cy="1932090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  <a:r>
              <a:rPr lang="en-GB" sz="5400" b="1" dirty="0">
                <a:solidFill>
                  <a:srgbClr val="0070C0"/>
                </a:solidFill>
                <a:latin typeface=".VnAvant" panose="020B7200000000000000" pitchFamily="34" charset="0"/>
              </a:rPr>
              <a:t>«  </a:t>
            </a:r>
            <a:r>
              <a:rPr lang="en-GB" sz="5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gi¸o</a:t>
            </a:r>
            <a:r>
              <a:rPr lang="en-GB" sz="5400" b="1">
                <a:solidFill>
                  <a:srgbClr val="0070C0"/>
                </a:solidFill>
                <a:latin typeface=".VnAvant" panose="020B7200000000000000" pitchFamily="34" charset="0"/>
              </a:rPr>
              <a:t/>
            </a:r>
            <a:br>
              <a:rPr lang="en-GB" sz="5400" b="1">
                <a:solidFill>
                  <a:srgbClr val="0070C0"/>
                </a:solidFill>
                <a:latin typeface=".VnAvant" panose="020B7200000000000000" pitchFamily="34" charset="0"/>
              </a:rPr>
            </a:br>
            <a:r>
              <a:rPr lang="en-GB" sz="5400" b="1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  <a:r>
              <a:rPr lang="en-GB" sz="5400" b="1" dirty="0">
                <a:solidFill>
                  <a:srgbClr val="0070C0"/>
                </a:solidFill>
                <a:latin typeface=".VnAvant" panose="020B7200000000000000" pitchFamily="34" charset="0"/>
              </a:rPr>
              <a:t>… </a:t>
            </a:r>
            <a:r>
              <a:rPr lang="en-GB" sz="5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gi</a:t>
            </a:r>
            <a:r>
              <a:rPr lang="en-GB" sz="5400" b="1" dirty="0">
                <a:solidFill>
                  <a:srgbClr val="0070C0"/>
                </a:solidFill>
                <a:latin typeface=".VnAvant" panose="020B7200000000000000" pitchFamily="34" charset="0"/>
              </a:rPr>
              <a:t>¸…</a:t>
            </a:r>
            <a:endParaRPr lang="en-US" sz="6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72" name="Title 16">
            <a:extLst>
              <a:ext uri="{FF2B5EF4-FFF2-40B4-BE49-F238E27FC236}">
                <a16:creationId xmlns:a16="http://schemas.microsoft.com/office/drawing/2014/main" xmlns="" id="{D0668601-D261-46ED-AAC2-678E40295A38}"/>
              </a:ext>
            </a:extLst>
          </p:cNvPr>
          <p:cNvSpPr txBox="1">
            <a:spLocks/>
          </p:cNvSpPr>
          <p:nvPr/>
        </p:nvSpPr>
        <p:spPr>
          <a:xfrm>
            <a:off x="5386899" y="5674344"/>
            <a:ext cx="1009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38C4F7A-A0D1-4219-8612-62E37AB391A3}"/>
              </a:ext>
            </a:extLst>
          </p:cNvPr>
          <p:cNvGrpSpPr/>
          <p:nvPr/>
        </p:nvGrpSpPr>
        <p:grpSpPr>
          <a:xfrm>
            <a:off x="2448152" y="1143000"/>
            <a:ext cx="7864053" cy="4069737"/>
            <a:chOff x="1141187" y="70151"/>
            <a:chExt cx="9909623" cy="51232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615EF7B-C09E-4FD5-9C20-6A43205DA5FA}"/>
                </a:ext>
              </a:extLst>
            </p:cNvPr>
            <p:cNvGrpSpPr/>
            <p:nvPr/>
          </p:nvGrpSpPr>
          <p:grpSpPr>
            <a:xfrm>
              <a:off x="1141187" y="70151"/>
              <a:ext cx="9909623" cy="5123286"/>
              <a:chOff x="1028318" y="0"/>
              <a:chExt cx="9909623" cy="5123286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1340527" y="1"/>
                <a:ext cx="9348187" cy="478957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8318" y="3918695"/>
                <a:ext cx="949936" cy="1204591"/>
              </a:xfrm>
              <a:prstGeom prst="rect">
                <a:avLst/>
              </a:prstGeom>
            </p:spPr>
          </p:pic>
          <p:pic>
            <p:nvPicPr>
              <p:cNvPr id="43" name="图片 23">
                <a:extLst>
                  <a:ext uri="{FF2B5EF4-FFF2-40B4-BE49-F238E27FC236}">
                    <a16:creationId xmlns:a16="http://schemas.microsoft.com/office/drawing/2014/main" xmlns="" id="{4C0BD32E-EB6A-4D78-8C70-1444E992F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33110" y="0"/>
                <a:ext cx="1004831" cy="1082154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EE645EA-E3CC-4F65-9FC0-4B0F5BA76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846" y="311494"/>
              <a:ext cx="8084508" cy="4090804"/>
            </a:xfrm>
            <a:prstGeom prst="rect">
              <a:avLst/>
            </a:prstGeom>
          </p:spPr>
        </p:pic>
      </p:grpSp>
      <p:sp>
        <p:nvSpPr>
          <p:cNvPr id="18" name="Title 16">
            <a:extLst>
              <a:ext uri="{FF2B5EF4-FFF2-40B4-BE49-F238E27FC236}">
                <a16:creationId xmlns:a16="http://schemas.microsoft.com/office/drawing/2014/main" xmlns="" id="{3F3048A2-6999-4FF9-8A3C-C0E346E5CCFC}"/>
              </a:ext>
            </a:extLst>
          </p:cNvPr>
          <p:cNvSpPr txBox="1">
            <a:spLocks/>
          </p:cNvSpPr>
          <p:nvPr/>
        </p:nvSpPr>
        <p:spPr>
          <a:xfrm>
            <a:off x="7322094" y="5846550"/>
            <a:ext cx="669056" cy="949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B9625DE9-9084-4FD0-A0A3-07D55ECEE14B}"/>
              </a:ext>
            </a:extLst>
          </p:cNvPr>
          <p:cNvSpPr txBox="1">
            <a:spLocks/>
          </p:cNvSpPr>
          <p:nvPr/>
        </p:nvSpPr>
        <p:spPr>
          <a:xfrm>
            <a:off x="3585830" y="0"/>
            <a:ext cx="55886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>
                <a:solidFill>
                  <a:schemeClr val="accent2"/>
                </a:solidFill>
                <a:latin typeface=".VnAvant" panose="020B7200000000000000" pitchFamily="34" charset="0"/>
              </a:rPr>
              <a:t>÷ </a:t>
            </a:r>
            <a:r>
              <a:rPr lang="en-US" sz="28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c¸i</a:t>
            </a:r>
            <a:r>
              <a:rPr lang="en-US" sz="2800" b="1" dirty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cßn</a:t>
            </a:r>
            <a:r>
              <a:rPr lang="en-US" sz="2800" b="1" dirty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thiÕu</a:t>
            </a:r>
            <a:r>
              <a:rPr lang="en-US" sz="2800" b="1" dirty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tõ</a:t>
            </a:r>
            <a:endParaRPr lang="en-US" sz="2800" b="1" dirty="0">
              <a:solidFill>
                <a:schemeClr val="accent2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7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2" grpId="1"/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B6DF8C83-CC45-4FE7-931B-1FBC58E8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486" y="4519325"/>
            <a:ext cx="4382363" cy="2352180"/>
          </a:xfrm>
        </p:spPr>
        <p:txBody>
          <a:bodyPr>
            <a:noAutofit/>
          </a:bodyPr>
          <a:lstStyle/>
          <a:p>
            <a:r>
              <a:rPr lang="en-GB" sz="6000" b="1" dirty="0">
                <a:solidFill>
                  <a:srgbClr val="7030A0"/>
                </a:solidFill>
                <a:latin typeface=".VnAvant" panose="020B7200000000000000" pitchFamily="34" charset="0"/>
              </a:rPr>
              <a:t/>
            </a:r>
            <a:br>
              <a:rPr lang="en-GB" sz="6000" b="1" dirty="0">
                <a:solidFill>
                  <a:srgbClr val="7030A0"/>
                </a:solidFill>
                <a:latin typeface=".VnAvant" panose="020B7200000000000000" pitchFamily="34" charset="0"/>
              </a:rPr>
            </a:br>
            <a:r>
              <a:rPr lang="en-GB" sz="66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c¸i</a:t>
            </a:r>
            <a:r>
              <a:rPr lang="en-GB" sz="6600" b="1" dirty="0">
                <a:solidFill>
                  <a:srgbClr val="7030A0"/>
                </a:solidFill>
                <a:latin typeface=".VnAvant" panose="020B7200000000000000" pitchFamily="34" charset="0"/>
              </a:rPr>
              <a:t> n¬</a:t>
            </a:r>
            <a:br>
              <a:rPr lang="en-GB" sz="6600" b="1" dirty="0">
                <a:solidFill>
                  <a:srgbClr val="7030A0"/>
                </a:solidFill>
                <a:latin typeface=".VnAvant" panose="020B7200000000000000" pitchFamily="34" charset="0"/>
              </a:rPr>
            </a:br>
            <a:r>
              <a:rPr lang="en-GB" sz="66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c¸i</a:t>
            </a:r>
            <a:r>
              <a:rPr lang="en-GB" sz="6600" b="1" dirty="0">
                <a:solidFill>
                  <a:srgbClr val="7030A0"/>
                </a:solidFill>
                <a:latin typeface=".VnAvant" panose="020B7200000000000000" pitchFamily="34" charset="0"/>
              </a:rPr>
              <a:t> n…</a:t>
            </a:r>
            <a:br>
              <a:rPr lang="en-GB" sz="6600" b="1" dirty="0">
                <a:solidFill>
                  <a:srgbClr val="7030A0"/>
                </a:solidFill>
                <a:latin typeface=".VnAvant" panose="020B7200000000000000" pitchFamily="34" charset="0"/>
              </a:rPr>
            </a:br>
            <a:endParaRPr lang="en-US" sz="66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xmlns="" id="{5B08D6BE-8FFD-4FC9-91EE-5FE1322FD661}"/>
              </a:ext>
            </a:extLst>
          </p:cNvPr>
          <p:cNvSpPr txBox="1">
            <a:spLocks/>
          </p:cNvSpPr>
          <p:nvPr/>
        </p:nvSpPr>
        <p:spPr>
          <a:xfrm>
            <a:off x="6817290" y="5415706"/>
            <a:ext cx="1009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 dirty="0">
                <a:solidFill>
                  <a:srgbClr val="92D050"/>
                </a:solidFill>
                <a:latin typeface=".VnAvant" panose="020B7200000000000000" pitchFamily="34" charset="0"/>
              </a:rPr>
              <a:t>­¬</a:t>
            </a:r>
            <a:endParaRPr lang="en-US" sz="6600" b="1" dirty="0">
              <a:solidFill>
                <a:srgbClr val="92D05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80F0ACC2-7E54-40D3-9229-708DE847C541}"/>
              </a:ext>
            </a:extLst>
          </p:cNvPr>
          <p:cNvSpPr txBox="1">
            <a:spLocks/>
          </p:cNvSpPr>
          <p:nvPr/>
        </p:nvSpPr>
        <p:spPr>
          <a:xfrm>
            <a:off x="1192721" y="160946"/>
            <a:ext cx="49032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T×m</a:t>
            </a:r>
            <a:r>
              <a:rPr lang="en-US" sz="24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ch</a:t>
            </a:r>
            <a:r>
              <a:rPr lang="en-US" sz="2400" b="1" dirty="0">
                <a:solidFill>
                  <a:srgbClr val="00B050"/>
                </a:solidFill>
                <a:latin typeface=".VnAvant" panose="020B7200000000000000" pitchFamily="34" charset="0"/>
              </a:rPr>
              <a:t>÷ </a:t>
            </a:r>
            <a:r>
              <a:rPr lang="en-US" sz="2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c¸i</a:t>
            </a:r>
            <a:r>
              <a:rPr lang="en-US" sz="24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cßn</a:t>
            </a:r>
            <a:r>
              <a:rPr lang="en-US" sz="24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thiÕu</a:t>
            </a:r>
            <a:r>
              <a:rPr lang="en-US" sz="24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tõ</a:t>
            </a:r>
            <a:endParaRPr lang="en-US" sz="24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816426-AAB7-4080-BB08-5AEB1DBEA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70" b="94954" l="2165" r="96970">
                        <a14:foregroundMark x1="8658" y1="4587" x2="16883" y2="15596"/>
                        <a14:foregroundMark x1="3896" y1="16514" x2="3896" y2="16514"/>
                        <a14:foregroundMark x1="93506" y1="11927" x2="93506" y2="11927"/>
                        <a14:foregroundMark x1="96970" y1="14679" x2="96970" y2="14679"/>
                        <a14:foregroundMark x1="88745" y1="3670" x2="88745" y2="3670"/>
                        <a14:foregroundMark x1="2165" y1="14220" x2="2165" y2="14220"/>
                        <a14:foregroundMark x1="3030" y1="19266" x2="3030" y2="19266"/>
                        <a14:foregroundMark x1="2597" y1="46789" x2="2597" y2="46789"/>
                        <a14:foregroundMark x1="3030" y1="43578" x2="3030" y2="43578"/>
                        <a14:foregroundMark x1="2597" y1="41284" x2="2597" y2="41284"/>
                        <a14:foregroundMark x1="28139" y1="89908" x2="28139" y2="89908"/>
                        <a14:foregroundMark x1="32468" y1="94495" x2="32468" y2="94495"/>
                        <a14:foregroundMark x1="68831" y1="94954" x2="68831" y2="94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9203" y="1303946"/>
            <a:ext cx="3986520" cy="3215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30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.5|6.6|11.6|11|3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MMPROD_ID" val="10056"/>
  <p:tag name="MMPROD_TYPE" val="10016"/>
  <p:tag name="MMPROD_DATA" val="&lt;property id=&quot;10026&quot; value=&quot;10&quot;/&gt;&lt;property id=&quot;10027&quot; value=&quot;Interaction10056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MMPROD_PASSDATA" val="&lt;object type=&quot;10050&quot; unique_id=&quot;10058&quot;&gt;&lt;property id=&quot;10020&quot; value=&quot;2&quot;/&gt;&lt;property id=&quot;10191&quot; value=&quot;1&quot;/&gt;&lt;/object&gt;"/>
  <p:tag name="MMPROD_FAILDATA" val="&lt;object type=&quot;10051&quot; unique_id=&quot;10059&quot;&gt;&lt;property id=&quot;10020&quot; value=&quot;2&quot;/&gt;&lt;property id=&quot;10191&quot; value=&quot;2&quot;/&gt;&lt;/object&gt;"/>
  <p:tag name="QUIZCLIPSSOURCE" val="1821894734,D:\Lam quen chu cai\Presentation1_pptx\Media.ppcx"/>
  <p:tag name="MMPROD_ANSWERCOUNT" val="3"/>
  <p:tag name="MMPROD_ITEMCOUNT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olumn 1]]&gt;&lt;/Text&gt;&lt;FontSize&gt;&lt;![CDATA[24]]&gt;&lt;/FontSize&gt;&lt;Left&gt;&lt;![CDATA[0]]&gt;&lt;/Left&gt;&lt;Top&gt;&lt;![CDATA[0]]&gt;&lt;/Top&gt;&lt;/ChangeData&gt;"/>
  <p:tag name="MMPROD_ABSOLUTEPOSITIONID" val="30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olumn 2]]&gt;&lt;/Text&gt;&lt;FontSize&gt;&lt;![CDATA[24]]&gt;&lt;/FontSize&gt;&lt;Left&gt;&lt;![CDATA[0]]&gt;&lt;/Left&gt;&lt;Top&gt;&lt;![CDATA[0]]&gt;&lt;/Top&gt;&lt;/ChangeData&gt;"/>
  <p:tag name="MMPROD_ABSOLUTEPOSITIONID" val="309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4001"/>
  <p:tag name="MMPROD_LASTVALUES" val="&lt;ChangeData&gt;&lt;Left&gt;&lt;![CDATA[379.44]]&gt;&lt;/Left&gt;&lt;Top&gt;&lt;![CDATA[165.2376]]&gt;&lt;/Top&gt;&lt;/ChangeData&gt;"/>
  <p:tag name="MMPROD_ID" val="10061"/>
  <p:tag name="MMPROD_TYPE" val="10023"/>
  <p:tag name="MMPROD_DATA" val="&lt;property id=&quot;10193&quot; value=&quot;A&quot;/&gt;&lt;property id=&quot;10199&quot; value=&quot;0&quot;/&gt;"/>
  <p:tag name="MMPROD_COLLECTIONCONTAINERID" val="10057"/>
  <p:tag name="MMPROD_PARENTID" val="100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4002"/>
  <p:tag name="MMPROD_LASTVALUES" val="&lt;ChangeData&gt;&lt;Left&gt;&lt;![CDATA[379.44]]&gt;&lt;/Left&gt;&lt;Top&gt;&lt;![CDATA[212.4376]]&gt;&lt;/Top&gt;&lt;/ChangeData&gt;"/>
  <p:tag name="MMPROD_ID" val="10062"/>
  <p:tag name="MMPROD_TYPE" val="10023"/>
  <p:tag name="MMPROD_DATA" val="&lt;property id=&quot;10193&quot; value=&quot;B&quot;/&gt;&lt;property id=&quot;10199&quot; value=&quot;0&quot;/&gt;"/>
  <p:tag name="MMPROD_COLLECTIONCONTAINERID" val="10057"/>
  <p:tag name="MMPROD_PARENTID" val="100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4003"/>
  <p:tag name="MMPROD_LASTVALUES" val="&lt;ChangeData&gt;&lt;Left&gt;&lt;![CDATA[379.44]]&gt;&lt;/Left&gt;&lt;Top&gt;&lt;![CDATA[259.6376]]&gt;&lt;/Top&gt;&lt;/ChangeData&gt;"/>
  <p:tag name="MMPROD_ID" val="10063"/>
  <p:tag name="MMPROD_TYPE" val="10023"/>
  <p:tag name="MMPROD_DATA" val="&lt;property id=&quot;10193&quot; value=&quot;C&quot;/&gt;&lt;property id=&quot;10199&quot; value=&quot;0&quot;/&gt;"/>
  <p:tag name="MMPROD_COLLECTIONCONTAINERID" val="10057"/>
  <p:tag name="MMPROD_PARENTID" val="100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01"/>
  <p:tag name="MMPROD_CONTROLTYPE" val="5"/>
  <p:tag name="MMPROD_LASTVALUES" val="&lt;ChangeData&gt;&lt;Left&gt;&lt;![CDATA[36]]&gt;&lt;/Left&gt;&lt;Top&gt;&lt;![CDATA[165.2375]]&gt;&lt;/Top&gt;&lt;/ChangeData&gt;"/>
  <p:tag name="MMPROD_ID" val="10064"/>
  <p:tag name="MMPROD_TYPE" val="10028"/>
  <p:tag name="MMPROD_COLLECTIONCONTAINERID" val="10060"/>
  <p:tag name="MMPROD_PARENTID" val="100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02"/>
  <p:tag name="MMPROD_CONTROLTYPE" val="5"/>
  <p:tag name="MMPROD_LASTVALUES" val="&lt;ChangeData&gt;&lt;Left&gt;&lt;![CDATA[36]]&gt;&lt;/Left&gt;&lt;Top&gt;&lt;![CDATA[212.8375]]&gt;&lt;/Top&gt;&lt;/ChangeData&gt;"/>
  <p:tag name="MMPROD_ID" val="10065"/>
  <p:tag name="MMPROD_TYPE" val="10028"/>
  <p:tag name="MMPROD_COLLECTIONCONTAINERID" val="10060"/>
  <p:tag name="MMPROD_PARENTID" val="100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.5|6.6|11.6|11|3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03"/>
  <p:tag name="MMPROD_CONTROLTYPE" val="5"/>
  <p:tag name="MMPROD_LASTVALUES" val="&lt;ChangeData&gt;&lt;Left&gt;&lt;![CDATA[36]]&gt;&lt;/Left&gt;&lt;Top&gt;&lt;![CDATA[260.4374]]&gt;&lt;/Top&gt;&lt;/ChangeData&gt;"/>
  <p:tag name="MMPROD_ID" val="10066"/>
  <p:tag name="MMPROD_TYPE" val="10028"/>
  <p:tag name="MMPROD_COLLECTIONCONTAINERID" val="10060"/>
  <p:tag name="MMPROD_PARENTID" val="1005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21"/>
  <p:tag name="MMPROD_SCALEOPERATION" val="2"/>
  <p:tag name="MMPROD_TEXTSHAPE" val="3011"/>
  <p:tag name="MMPROD_LASTVALUES" val="&lt;ChangeData&gt;&lt;Text&gt;&lt;![CDATA[B]]&gt;&lt;/Text&gt;&lt;FontSize&gt;&lt;![CDATA[28]]&gt;&lt;/FontSize&gt;&lt;Left&gt;&lt;![CDATA[0]]&gt;&lt;/Left&gt;&lt;Top&gt;&lt;![CDATA[0]]&gt;&lt;/Top&gt;&lt;/ChangeDat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21"/>
  <p:tag name="MMPROD_SCALEOPERATION" val="2"/>
  <p:tag name="MMPROD_TEXTSHAPE" val="3011"/>
  <p:tag name="MMPROD_LASTVALUES" val="&lt;ChangeData&gt;&lt;Text&gt;&lt;![CDATA[B]]&gt;&lt;/Text&gt;&lt;FontSize&gt;&lt;![CDATA[28]]&gt;&lt;/FontSize&gt;&lt;Left&gt;&lt;![CDATA[0]]&gt;&lt;/Left&gt;&lt;Top&gt;&lt;![CDATA[0]]&gt;&lt;/Top&gt;&lt;/ChangeDat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23"/>
  <p:tag name="MMPROD_SCALEOPERATION" val="2"/>
  <p:tag name="MMPROD_TEXTSHAPE" val="3013"/>
  <p:tag name="MMPROD_LASTVALUES" val="&lt;ChangeData&gt;&lt;Text&gt;&lt;![CDATA[C]]&gt;&lt;/Text&gt;&lt;FontSize&gt;&lt;![CDATA[28]]&gt;&lt;/FontSize&gt;&lt;Left&gt;&lt;![CDATA[0]]&gt;&lt;/Left&gt;&lt;Top&gt;&lt;![CDATA[0]]&gt;&lt;/Top&gt;&lt;/ChangeData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13"/>
  <p:tag name="MMPROD_LASTVALUES" val="&lt;ChangeData&gt;&lt;Text&gt;&lt;![CDATA[type the item here]]&gt;&lt;/Text&gt;&lt;FontSize&gt;&lt;![CDATA[28]]&gt;&lt;/FontSize&gt;&lt;Left&gt;&lt;![CDATA[80.19992]]&gt;&lt;/Left&gt;&lt;Top&gt;&lt;![CDATA[260.4375]]&gt;&lt;/Top&gt;&lt;/ChangeData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22"/>
  <p:tag name="MMPROD_SCALEOPERATION" val="2"/>
  <p:tag name="MMPROD_TEXTSHAPE" val="3012"/>
  <p:tag name="MMPROD_LASTVALUES" val="&lt;ChangeData&gt;&lt;Text&gt;&lt;![CDATA[A]]&gt;&lt;/Text&gt;&lt;FontSize&gt;&lt;![CDATA[28]]&gt;&lt;/FontSize&gt;&lt;Left&gt;&lt;![CDATA[0]]&gt;&lt;/Left&gt;&lt;Top&gt;&lt;![CDATA[0]]&gt;&lt;/Top&gt;&lt;/ChangeData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12"/>
  <p:tag name="MMPROD_LASTVALUES" val="&lt;ChangeData&gt;&lt;Text&gt;&lt;![CDATA[type the item here]]&gt;&lt;/Text&gt;&lt;FontSize&gt;&lt;![CDATA[28]]&gt;&lt;/FontSize&gt;&lt;Left&gt;&lt;![CDATA[80.19992]]&gt;&lt;/Left&gt;&lt;Top&gt;&lt;![CDATA[212.8376]]&gt;&lt;/Top&gt;&lt;/ChangeData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21"/>
  <p:tag name="MMPROD_SCALEOPERATION" val="2"/>
  <p:tag name="MMPROD_TEXTSHAPE" val="3011"/>
  <p:tag name="MMPROD_LASTVALUES" val="&lt;ChangeData&gt;&lt;Text&gt;&lt;![CDATA[B]]&gt;&lt;/Text&gt;&lt;FontSize&gt;&lt;![CDATA[28]]&gt;&lt;/FontSize&gt;&lt;Left&gt;&lt;![CDATA[0]]&gt;&lt;/Left&gt;&lt;Top&gt;&lt;![CDATA[0]]&gt;&lt;/Top&gt;&lt;/ChangeData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11"/>
  <p:tag name="MMPROD_LASTVALUES" val="&lt;ChangeData&gt;&lt;Text&gt;&lt;![CDATA[type the item here]]&gt;&lt;/Text&gt;&lt;FontSize&gt;&lt;![CDATA[28]]&gt;&lt;/FontSize&gt;&lt;Left&gt;&lt;![CDATA[80.19992]]&gt;&lt;/Left&gt;&lt;Top&gt;&lt;![CDATA[165.2376]]&gt;&lt;/Top&gt;&lt;/ChangeData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.]]&gt;&lt;/Text&gt;&lt;FontSize&gt;&lt;![CDATA[28]]&gt;&lt;/FontSize&gt;&lt;Left&gt;&lt;![CDATA[0]]&gt;&lt;/Left&gt;&lt;Top&gt;&lt;![CDATA[0]]&gt;&lt;/Top&gt;&lt;/ChangeData&gt;"/>
  <p:tag name="MMPROD_ABSOLUTEPOSITIONID" val="4023"/>
  <p:tag name="MMPROD_SCALEOPERATION" val="3"/>
  <p:tag name="MMPROD_TEXTSHAPE" val="40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.5|6.6|11.6|11|31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ype the answer here]]&gt;&lt;/Text&gt;&lt;FontSize&gt;&lt;![CDATA[28]]&gt;&lt;/FontSize&gt;&lt;Left&gt;&lt;![CDATA[0]]&gt;&lt;/Left&gt;&lt;Top&gt;&lt;![CDATA[0]]&gt;&lt;/Top&gt;&lt;/ChangeData&gt;"/>
  <p:tag name="MMPROD_ABSOLUTEPOSITIONID" val="401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.]]&gt;&lt;/Text&gt;&lt;FontSize&gt;&lt;![CDATA[28]]&gt;&lt;/FontSize&gt;&lt;Left&gt;&lt;![CDATA[0]]&gt;&lt;/Left&gt;&lt;Top&gt;&lt;![CDATA[0]]&gt;&lt;/Top&gt;&lt;/ChangeData&gt;"/>
  <p:tag name="MMPROD_ABSOLUTEPOSITIONID" val="4022"/>
  <p:tag name="MMPROD_SCALEOPERATION" val="3"/>
  <p:tag name="MMPROD_TEXTSHAPE" val="40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ype the answer here]]&gt;&lt;/Text&gt;&lt;FontSize&gt;&lt;![CDATA[28]]&gt;&lt;/FontSize&gt;&lt;Left&gt;&lt;![CDATA[0]]&gt;&lt;/Left&gt;&lt;Top&gt;&lt;![CDATA[0]]&gt;&lt;/Top&gt;&lt;/ChangeData&gt;"/>
  <p:tag name="MMPROD_ABSOLUTEPOSITIONID" val="401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.]]&gt;&lt;/Text&gt;&lt;FontSize&gt;&lt;![CDATA[28]]&gt;&lt;/FontSize&gt;&lt;Left&gt;&lt;![CDATA[0]]&gt;&lt;/Left&gt;&lt;Top&gt;&lt;![CDATA[0]]&gt;&lt;/Top&gt;&lt;/ChangeData&gt;"/>
  <p:tag name="MMPROD_ABSOLUTEPOSITIONID" val="4021"/>
  <p:tag name="MMPROD_SCALEOPERATION" val="3"/>
  <p:tag name="MMPROD_TEXTSHAPE" val="40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ype the answer here]]&gt;&lt;/Text&gt;&lt;FontSize&gt;&lt;![CDATA[28]]&gt;&lt;/FontSize&gt;&lt;Left&gt;&lt;![CDATA[0]]&gt;&lt;/Left&gt;&lt;Top&gt;&lt;![CDATA[0]]&gt;&lt;/Top&gt;&lt;/ChangeData&gt;"/>
  <p:tag name="MMPROD_ABSOLUTEPOSITIONID" val="40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21"/>
  <p:tag name="MMPROD_SCALEOPERATION" val="2"/>
  <p:tag name="MMPROD_TEXTSHAPE" val="3011"/>
  <p:tag name="MMPROD_LASTVALUES" val="&lt;ChangeData&gt;&lt;Text&gt;&lt;![CDATA[B]]&gt;&lt;/Text&gt;&lt;FontSize&gt;&lt;![CDATA[28]]&gt;&lt;/FontSize&gt;&lt;Left&gt;&lt;![CDATA[0]]&gt;&lt;/Left&gt;&lt;Top&gt;&lt;![CDATA[0]]&gt;&lt;/Top&gt;&lt;/ChangeData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21"/>
  <p:tag name="MMPROD_SCALEOPERATION" val="2"/>
  <p:tag name="MMPROD_TEXTSHAPE" val="3011"/>
  <p:tag name="MMPROD_LASTVALUES" val="&lt;ChangeData&gt;&lt;Text&gt;&lt;![CDATA[B]]&gt;&lt;/Text&gt;&lt;FontSize&gt;&lt;![CDATA[28]]&gt;&lt;/FontSize&gt;&lt;Left&gt;&lt;![CDATA[0]]&gt;&lt;/Left&gt;&lt;Top&gt;&lt;![CDATA[0]]&gt;&lt;/Top&gt;&lt;/ChangeData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21"/>
  <p:tag name="MMPROD_SCALEOPERATION" val="2"/>
  <p:tag name="MMPROD_TEXTSHAPE" val="3011"/>
  <p:tag name="MMPROD_LASTVALUES" val="&lt;ChangeData&gt;&lt;Text&gt;&lt;![CDATA[B]]&gt;&lt;/Text&gt;&lt;FontSize&gt;&lt;![CDATA[28]]&gt;&lt;/FontSize&gt;&lt;Left&gt;&lt;![CDATA[0]]&gt;&lt;/Left&gt;&lt;Top&gt;&lt;![CDATA[0]]&gt;&lt;/Top&gt;&lt;/ChangeData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21"/>
  <p:tag name="MMPROD_SCALEOPERATION" val="2"/>
  <p:tag name="MMPROD_TEXTSHAPE" val="3011"/>
  <p:tag name="MMPROD_LASTVALUES" val="&lt;ChangeData&gt;&lt;Text&gt;&lt;![CDATA[B]]&gt;&lt;/Text&gt;&lt;FontSize&gt;&lt;![CDATA[28]]&gt;&lt;/FontSize&gt;&lt;Left&gt;&lt;![CDATA[0]]&gt;&lt;/Left&gt;&lt;Top&gt;&lt;![CDATA[0]]&gt;&lt;/Top&gt;&lt;/ChangeData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21"/>
  <p:tag name="MMPROD_SCALEOPERATION" val="2"/>
  <p:tag name="MMPROD_TEXTSHAPE" val="3011"/>
  <p:tag name="MMPROD_LASTVALUES" val="&lt;ChangeData&gt;&lt;Text&gt;&lt;![CDATA[B]]&gt;&lt;/Text&gt;&lt;FontSize&gt;&lt;![CDATA[28]]&gt;&lt;/FontSize&gt;&lt;Left&gt;&lt;![CDATA[0]]&gt;&lt;/Left&gt;&lt;Top&gt;&lt;![CDATA[0]]&gt;&lt;/Top&gt;&lt;/ChangeDat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.5|6.6|11.6|11|3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.5|6.6|11.6|11|3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612</Words>
  <Application>Microsoft Office PowerPoint</Application>
  <PresentationFormat>Custom</PresentationFormat>
  <Paragraphs>187</Paragraphs>
  <Slides>33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HP001 5H</vt:lpstr>
      <vt:lpstr>Roboto Black</vt:lpstr>
      <vt:lpstr>Calibri Light</vt:lpstr>
      <vt:lpstr>HP001 4 hàng</vt:lpstr>
      <vt:lpstr>Times New Roman</vt:lpstr>
      <vt:lpstr>等线</vt:lpstr>
      <vt:lpstr>Calibri</vt:lpstr>
      <vt:lpstr>宋体</vt:lpstr>
      <vt:lpstr>Roboto</vt:lpstr>
      <vt:lpstr>.VnAvant</vt:lpstr>
      <vt:lpstr>Office Theme</vt:lpstr>
      <vt:lpstr>1_Office Theme</vt:lpstr>
      <vt:lpstr>UBND QUẬN LONG BIÊN TRƯỜNG MẦM NON VIỆT HƯNG  </vt:lpstr>
      <vt:lpstr>PowerPoint Presentation</vt:lpstr>
      <vt:lpstr>PowerPoint Presentation</vt:lpstr>
      <vt:lpstr>PowerPoint Presentation</vt:lpstr>
      <vt:lpstr>PowerPoint Presentation</vt:lpstr>
      <vt:lpstr> chïm nho chïm nh… </vt:lpstr>
      <vt:lpstr> « t« … t… </vt:lpstr>
      <vt:lpstr>c«  gi¸o c… gi¸…</vt:lpstr>
      <vt:lpstr> c¸i n¬ c¸i n…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</vt:lpstr>
      <vt:lpstr>PowerPoint Presentation</vt:lpstr>
      <vt:lpstr>PowerPoint Presentation</vt:lpstr>
      <vt:lpstr>PowerPoint Presentation</vt:lpstr>
      <vt:lpstr>©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</dc:title>
  <dc:creator>trang vũ</dc:creator>
  <cp:lastModifiedBy>Techsi.vn</cp:lastModifiedBy>
  <cp:revision>17</cp:revision>
  <dcterms:created xsi:type="dcterms:W3CDTF">2021-10-30T05:22:02Z</dcterms:created>
  <dcterms:modified xsi:type="dcterms:W3CDTF">2024-10-07T07:21:55Z</dcterms:modified>
</cp:coreProperties>
</file>