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80" r:id="rId4"/>
    <p:sldId id="282" r:id="rId5"/>
    <p:sldId id="264" r:id="rId6"/>
    <p:sldId id="273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7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88" y="4588130"/>
            <a:ext cx="2133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ktmj_50259588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310" y="338981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ng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2291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0" y="35814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32936" y="3469367"/>
            <a:ext cx="838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/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con tôm, con cá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24-36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1" y="2295625"/>
            <a:ext cx="5142270" cy="16524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PTNN</a:t>
            </a:r>
          </a:p>
          <a:p>
            <a:pPr algn="ctr"/>
            <a:r>
              <a:rPr lang="en-US" sz="3600" kern="10" dirty="0" err="1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NBTN</a:t>
            </a:r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352801" y="338981"/>
            <a:ext cx="55024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 HƯNG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09" y="1158921"/>
            <a:ext cx="1254819" cy="125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656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6" y="306927"/>
            <a:ext cx="11347554" cy="62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656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" y="306927"/>
            <a:ext cx="11582212" cy="62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061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7" y="200215"/>
            <a:ext cx="5591331" cy="6202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571"/>
            <a:ext cx="5875956" cy="62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765300" y="2647379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gì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biến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mất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TRÒ CHƠI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nimBg="1"/>
      <p:bldP spid="716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7" y="200215"/>
            <a:ext cx="5591331" cy="6202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571"/>
            <a:ext cx="5875956" cy="62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6289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51</Words>
  <Application>Microsoft Office PowerPoint</Application>
  <PresentationFormat>Custom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39</cp:revision>
  <dcterms:created xsi:type="dcterms:W3CDTF">2016-01-25T12:58:48Z</dcterms:created>
  <dcterms:modified xsi:type="dcterms:W3CDTF">2024-10-23T05:17:20Z</dcterms:modified>
</cp:coreProperties>
</file>