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7" r:id="rId4"/>
    <p:sldId id="259" r:id="rId5"/>
    <p:sldId id="258" r:id="rId6"/>
    <p:sldId id="260" r:id="rId7"/>
    <p:sldId id="268" r:id="rId8"/>
    <p:sldId id="261" r:id="rId9"/>
    <p:sldId id="262" r:id="rId10"/>
    <p:sldId id="263" r:id="rId11"/>
    <p:sldId id="264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6E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EA98-076D-4D12-8724-92218A6D3B54}" type="datetimeFigureOut">
              <a:rPr lang="en-US" smtClean="0"/>
              <a:t>13/8/2024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32EB-7598-4DAD-8B93-389EA55F4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69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EA98-076D-4D12-8724-92218A6D3B54}" type="datetimeFigureOut">
              <a:rPr lang="en-US" smtClean="0"/>
              <a:t>13/8/2024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32EB-7598-4DAD-8B93-389EA55F4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61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EA98-076D-4D12-8724-92218A6D3B54}" type="datetimeFigureOut">
              <a:rPr lang="en-US" smtClean="0"/>
              <a:t>13/8/2024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32EB-7598-4DAD-8B93-389EA55F4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EA98-076D-4D12-8724-92218A6D3B54}" type="datetimeFigureOut">
              <a:rPr lang="en-US" smtClean="0"/>
              <a:t>13/8/2024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32EB-7598-4DAD-8B93-389EA55F4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53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EA98-076D-4D12-8724-92218A6D3B54}" type="datetimeFigureOut">
              <a:rPr lang="en-US" smtClean="0"/>
              <a:t>13/8/2024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32EB-7598-4DAD-8B93-389EA55F4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18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EA98-076D-4D12-8724-92218A6D3B54}" type="datetimeFigureOut">
              <a:rPr lang="en-US" smtClean="0"/>
              <a:t>13/8/2024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32EB-7598-4DAD-8B93-389EA55F4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460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EA98-076D-4D12-8724-92218A6D3B54}" type="datetimeFigureOut">
              <a:rPr lang="en-US" smtClean="0"/>
              <a:t>13/8/2024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32EB-7598-4DAD-8B93-389EA55F4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85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EA98-076D-4D12-8724-92218A6D3B54}" type="datetimeFigureOut">
              <a:rPr lang="en-US" smtClean="0"/>
              <a:t>13/8/2024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32EB-7598-4DAD-8B93-389EA55F4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75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EA98-076D-4D12-8724-92218A6D3B54}" type="datetimeFigureOut">
              <a:rPr lang="en-US" smtClean="0"/>
              <a:t>13/8/2024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32EB-7598-4DAD-8B93-389EA55F4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31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EA98-076D-4D12-8724-92218A6D3B54}" type="datetimeFigureOut">
              <a:rPr lang="en-US" smtClean="0"/>
              <a:t>13/8/2024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32EB-7598-4DAD-8B93-389EA55F4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15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EA98-076D-4D12-8724-92218A6D3B54}" type="datetimeFigureOut">
              <a:rPr lang="en-US" smtClean="0"/>
              <a:t>13/8/2024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32EB-7598-4DAD-8B93-389EA55F4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27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2EA98-076D-4D12-8724-92218A6D3B54}" type="datetimeFigureOut">
              <a:rPr lang="en-US" smtClean="0"/>
              <a:t>13/8/2024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632EB-7598-4DAD-8B93-389EA55F4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5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228601"/>
            <a:ext cx="7772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219200" y="2133600"/>
            <a:ext cx="6705600" cy="4067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vi-VN" sz="35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5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GIÁO ÁN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ứa tuổi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 tuổi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8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002643" y="987138"/>
            <a:ext cx="1041920" cy="10480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B7EEC29-39A1-E7E2-40D5-A53A61327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643" y="987137"/>
            <a:ext cx="1102757" cy="104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0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.1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76200"/>
            <a:ext cx="4289425" cy="65809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1289162"/>
            <a:ext cx="1981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“Chong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</a:p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tít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10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.1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9799" y="152400"/>
            <a:ext cx="4604133" cy="6477000"/>
          </a:xfrm>
        </p:spPr>
      </p:pic>
    </p:spTree>
    <p:extLst>
      <p:ext uri="{BB962C8B-B14F-4D97-AF65-F5344CB8AC3E}">
        <p14:creationId xmlns:p14="http://schemas.microsoft.com/office/powerpoint/2010/main" val="23634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1677" y="2133600"/>
            <a:ext cx="721386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i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Thank you</a:t>
            </a:r>
            <a:endParaRPr lang="en-US" sz="6000" b="1" i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9339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.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9800" y="1"/>
            <a:ext cx="44196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5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Desktop\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8" t="7433" r="17784" b="1865"/>
          <a:stretch/>
        </p:blipFill>
        <p:spPr bwMode="auto">
          <a:xfrm>
            <a:off x="2286000" y="2133600"/>
            <a:ext cx="4696691" cy="447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533400"/>
            <a:ext cx="7851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mẩu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bay”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393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.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152400"/>
            <a:ext cx="489902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5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.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76200"/>
            <a:ext cx="4572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7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.7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76200"/>
            <a:ext cx="42672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8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533400"/>
            <a:ext cx="6591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Desktop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828800"/>
            <a:ext cx="63246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838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.8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76200"/>
            <a:ext cx="44196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6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.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152400"/>
            <a:ext cx="48768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9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63</Words>
  <Application>Microsoft Office PowerPoint</Application>
  <PresentationFormat>On-screen Show (4:3)</PresentationFormat>
  <Paragraphs>14</Paragraphs>
  <Slides>12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</cp:revision>
  <dcterms:created xsi:type="dcterms:W3CDTF">2020-11-07T06:27:22Z</dcterms:created>
  <dcterms:modified xsi:type="dcterms:W3CDTF">2024-08-13T06:19:40Z</dcterms:modified>
</cp:coreProperties>
</file>