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7" r:id="rId2"/>
    <p:sldId id="263" r:id="rId3"/>
    <p:sldId id="295" r:id="rId4"/>
    <p:sldId id="319" r:id="rId5"/>
    <p:sldId id="312" r:id="rId6"/>
    <p:sldId id="313" r:id="rId7"/>
    <p:sldId id="303" r:id="rId8"/>
    <p:sldId id="306" r:id="rId9"/>
    <p:sldId id="305" r:id="rId10"/>
    <p:sldId id="301" r:id="rId11"/>
    <p:sldId id="317" r:id="rId12"/>
    <p:sldId id="320" r:id="rId13"/>
    <p:sldId id="321" r:id="rId14"/>
    <p:sldId id="322" r:id="rId15"/>
    <p:sldId id="323" r:id="rId16"/>
    <p:sldId id="324" r:id="rId17"/>
    <p:sldId id="315" r:id="rId18"/>
    <p:sldId id="309" r:id="rId19"/>
    <p:sldId id="311" r:id="rId20"/>
    <p:sldId id="258" r:id="rId21"/>
    <p:sldId id="260" r:id="rId22"/>
    <p:sldId id="291" r:id="rId23"/>
    <p:sldId id="293" r:id="rId24"/>
    <p:sldId id="285"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01" autoAdjust="0"/>
    <p:restoredTop sz="94660"/>
  </p:normalViewPr>
  <p:slideViewPr>
    <p:cSldViewPr snapToGrid="0">
      <p:cViewPr varScale="1">
        <p:scale>
          <a:sx n="69" d="100"/>
          <a:sy n="69" d="100"/>
        </p:scale>
        <p:origin x="-696"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AACAB65-220A-20E2-243C-7C4EF8B241D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A657D273-939A-186B-4E50-99603DC64A3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37C7C08E-0EBC-8C42-B866-A63BEEB16414}"/>
              </a:ext>
            </a:extLst>
          </p:cNvPr>
          <p:cNvSpPr>
            <a:spLocks noGrp="1"/>
          </p:cNvSpPr>
          <p:nvPr>
            <p:ph type="dt" sz="half" idx="10"/>
          </p:nvPr>
        </p:nvSpPr>
        <p:spPr/>
        <p:txBody>
          <a:bodyPr/>
          <a:lstStyle/>
          <a:p>
            <a:fld id="{24E87E89-1EFA-4292-BA14-325A5574E898}" type="datetimeFigureOut">
              <a:rPr lang="en-US" smtClean="0"/>
              <a:t>9/17/2024</a:t>
            </a:fld>
            <a:endParaRPr lang="en-US"/>
          </a:p>
        </p:txBody>
      </p:sp>
      <p:sp>
        <p:nvSpPr>
          <p:cNvPr id="5" name="Footer Placeholder 4">
            <a:extLst>
              <a:ext uri="{FF2B5EF4-FFF2-40B4-BE49-F238E27FC236}">
                <a16:creationId xmlns="" xmlns:a16="http://schemas.microsoft.com/office/drawing/2014/main" id="{8333A5D7-08EE-7613-4569-563F893D7A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49E4FB57-487A-6F59-5DBB-A5F8315DB592}"/>
              </a:ext>
            </a:extLst>
          </p:cNvPr>
          <p:cNvSpPr>
            <a:spLocks noGrp="1"/>
          </p:cNvSpPr>
          <p:nvPr>
            <p:ph type="sldNum" sz="quarter" idx="12"/>
          </p:nvPr>
        </p:nvSpPr>
        <p:spPr/>
        <p:txBody>
          <a:bodyPr/>
          <a:lstStyle/>
          <a:p>
            <a:fld id="{88155B94-3CD9-4530-8829-07409DFF9CD1}" type="slidenum">
              <a:rPr lang="en-US" smtClean="0"/>
              <a:t>‹#›</a:t>
            </a:fld>
            <a:endParaRPr lang="en-US"/>
          </a:p>
        </p:txBody>
      </p:sp>
    </p:spTree>
    <p:extLst>
      <p:ext uri="{BB962C8B-B14F-4D97-AF65-F5344CB8AC3E}">
        <p14:creationId xmlns:p14="http://schemas.microsoft.com/office/powerpoint/2010/main" val="2292937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708E4CC-BB3E-2376-FFC8-4DF64ED9CF6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91057DCB-0105-7312-E2F8-650A82F654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739BC335-E25E-653C-E905-8577B2624E46}"/>
              </a:ext>
            </a:extLst>
          </p:cNvPr>
          <p:cNvSpPr>
            <a:spLocks noGrp="1"/>
          </p:cNvSpPr>
          <p:nvPr>
            <p:ph type="dt" sz="half" idx="10"/>
          </p:nvPr>
        </p:nvSpPr>
        <p:spPr/>
        <p:txBody>
          <a:bodyPr/>
          <a:lstStyle/>
          <a:p>
            <a:fld id="{24E87E89-1EFA-4292-BA14-325A5574E898}" type="datetimeFigureOut">
              <a:rPr lang="en-US" smtClean="0"/>
              <a:t>9/17/2024</a:t>
            </a:fld>
            <a:endParaRPr lang="en-US"/>
          </a:p>
        </p:txBody>
      </p:sp>
      <p:sp>
        <p:nvSpPr>
          <p:cNvPr id="5" name="Footer Placeholder 4">
            <a:extLst>
              <a:ext uri="{FF2B5EF4-FFF2-40B4-BE49-F238E27FC236}">
                <a16:creationId xmlns="" xmlns:a16="http://schemas.microsoft.com/office/drawing/2014/main" id="{51AAC750-5910-486E-B430-86BC182D7F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6B591DDA-D014-9335-99BC-BF7E459AFDD3}"/>
              </a:ext>
            </a:extLst>
          </p:cNvPr>
          <p:cNvSpPr>
            <a:spLocks noGrp="1"/>
          </p:cNvSpPr>
          <p:nvPr>
            <p:ph type="sldNum" sz="quarter" idx="12"/>
          </p:nvPr>
        </p:nvSpPr>
        <p:spPr/>
        <p:txBody>
          <a:bodyPr/>
          <a:lstStyle/>
          <a:p>
            <a:fld id="{88155B94-3CD9-4530-8829-07409DFF9CD1}" type="slidenum">
              <a:rPr lang="en-US" smtClean="0"/>
              <a:t>‹#›</a:t>
            </a:fld>
            <a:endParaRPr lang="en-US"/>
          </a:p>
        </p:txBody>
      </p:sp>
    </p:spTree>
    <p:extLst>
      <p:ext uri="{BB962C8B-B14F-4D97-AF65-F5344CB8AC3E}">
        <p14:creationId xmlns:p14="http://schemas.microsoft.com/office/powerpoint/2010/main" val="3781670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77788B57-2606-6600-3D31-3E64F648A50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53C698FA-A881-38F9-B1CC-E6559384DFA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3414A43B-A6B3-912F-EAA1-5044B645899B}"/>
              </a:ext>
            </a:extLst>
          </p:cNvPr>
          <p:cNvSpPr>
            <a:spLocks noGrp="1"/>
          </p:cNvSpPr>
          <p:nvPr>
            <p:ph type="dt" sz="half" idx="10"/>
          </p:nvPr>
        </p:nvSpPr>
        <p:spPr/>
        <p:txBody>
          <a:bodyPr/>
          <a:lstStyle/>
          <a:p>
            <a:fld id="{24E87E89-1EFA-4292-BA14-325A5574E898}" type="datetimeFigureOut">
              <a:rPr lang="en-US" smtClean="0"/>
              <a:t>9/17/2024</a:t>
            </a:fld>
            <a:endParaRPr lang="en-US"/>
          </a:p>
        </p:txBody>
      </p:sp>
      <p:sp>
        <p:nvSpPr>
          <p:cNvPr id="5" name="Footer Placeholder 4">
            <a:extLst>
              <a:ext uri="{FF2B5EF4-FFF2-40B4-BE49-F238E27FC236}">
                <a16:creationId xmlns="" xmlns:a16="http://schemas.microsoft.com/office/drawing/2014/main" id="{485A3862-711D-BE4E-1485-95F968CB63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AD613D60-FB8C-F331-7BAD-18902D1D89BA}"/>
              </a:ext>
            </a:extLst>
          </p:cNvPr>
          <p:cNvSpPr>
            <a:spLocks noGrp="1"/>
          </p:cNvSpPr>
          <p:nvPr>
            <p:ph type="sldNum" sz="quarter" idx="12"/>
          </p:nvPr>
        </p:nvSpPr>
        <p:spPr/>
        <p:txBody>
          <a:bodyPr/>
          <a:lstStyle/>
          <a:p>
            <a:fld id="{88155B94-3CD9-4530-8829-07409DFF9CD1}" type="slidenum">
              <a:rPr lang="en-US" smtClean="0"/>
              <a:t>‹#›</a:t>
            </a:fld>
            <a:endParaRPr lang="en-US"/>
          </a:p>
        </p:txBody>
      </p:sp>
    </p:spTree>
    <p:extLst>
      <p:ext uri="{BB962C8B-B14F-4D97-AF65-F5344CB8AC3E}">
        <p14:creationId xmlns:p14="http://schemas.microsoft.com/office/powerpoint/2010/main" val="2956024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E10F062-D22A-6D49-2694-9EBDC33D73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DE58DF37-5DE1-877C-55BB-72E2BA68885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6D45D8C9-DFDF-3033-50FE-9C587A801EC9}"/>
              </a:ext>
            </a:extLst>
          </p:cNvPr>
          <p:cNvSpPr>
            <a:spLocks noGrp="1"/>
          </p:cNvSpPr>
          <p:nvPr>
            <p:ph type="dt" sz="half" idx="10"/>
          </p:nvPr>
        </p:nvSpPr>
        <p:spPr/>
        <p:txBody>
          <a:bodyPr/>
          <a:lstStyle/>
          <a:p>
            <a:fld id="{24E87E89-1EFA-4292-BA14-325A5574E898}" type="datetimeFigureOut">
              <a:rPr lang="en-US" smtClean="0"/>
              <a:t>9/17/2024</a:t>
            </a:fld>
            <a:endParaRPr lang="en-US"/>
          </a:p>
        </p:txBody>
      </p:sp>
      <p:sp>
        <p:nvSpPr>
          <p:cNvPr id="5" name="Footer Placeholder 4">
            <a:extLst>
              <a:ext uri="{FF2B5EF4-FFF2-40B4-BE49-F238E27FC236}">
                <a16:creationId xmlns="" xmlns:a16="http://schemas.microsoft.com/office/drawing/2014/main" id="{1B1013DA-AF55-85CA-175C-2744E5C047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98C906C8-0C97-1FA2-8C1C-4458B5F3A817}"/>
              </a:ext>
            </a:extLst>
          </p:cNvPr>
          <p:cNvSpPr>
            <a:spLocks noGrp="1"/>
          </p:cNvSpPr>
          <p:nvPr>
            <p:ph type="sldNum" sz="quarter" idx="12"/>
          </p:nvPr>
        </p:nvSpPr>
        <p:spPr/>
        <p:txBody>
          <a:bodyPr/>
          <a:lstStyle/>
          <a:p>
            <a:fld id="{88155B94-3CD9-4530-8829-07409DFF9CD1}" type="slidenum">
              <a:rPr lang="en-US" smtClean="0"/>
              <a:t>‹#›</a:t>
            </a:fld>
            <a:endParaRPr lang="en-US"/>
          </a:p>
        </p:txBody>
      </p:sp>
    </p:spTree>
    <p:extLst>
      <p:ext uri="{BB962C8B-B14F-4D97-AF65-F5344CB8AC3E}">
        <p14:creationId xmlns:p14="http://schemas.microsoft.com/office/powerpoint/2010/main" val="38557654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E12CEF8-C845-7FCA-3836-88C4EC16D86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C5E34405-8F8B-B92C-7671-0A76398E3E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A6E95D5B-B7A4-5B12-17B1-7D9E995D28C0}"/>
              </a:ext>
            </a:extLst>
          </p:cNvPr>
          <p:cNvSpPr>
            <a:spLocks noGrp="1"/>
          </p:cNvSpPr>
          <p:nvPr>
            <p:ph type="dt" sz="half" idx="10"/>
          </p:nvPr>
        </p:nvSpPr>
        <p:spPr/>
        <p:txBody>
          <a:bodyPr/>
          <a:lstStyle/>
          <a:p>
            <a:fld id="{24E87E89-1EFA-4292-BA14-325A5574E898}" type="datetimeFigureOut">
              <a:rPr lang="en-US" smtClean="0"/>
              <a:t>9/17/2024</a:t>
            </a:fld>
            <a:endParaRPr lang="en-US"/>
          </a:p>
        </p:txBody>
      </p:sp>
      <p:sp>
        <p:nvSpPr>
          <p:cNvPr id="5" name="Footer Placeholder 4">
            <a:extLst>
              <a:ext uri="{FF2B5EF4-FFF2-40B4-BE49-F238E27FC236}">
                <a16:creationId xmlns="" xmlns:a16="http://schemas.microsoft.com/office/drawing/2014/main" id="{FAD6D838-E5BC-B911-8217-40AFCD3718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6E738D3B-B47C-1085-45A7-C7B65605560D}"/>
              </a:ext>
            </a:extLst>
          </p:cNvPr>
          <p:cNvSpPr>
            <a:spLocks noGrp="1"/>
          </p:cNvSpPr>
          <p:nvPr>
            <p:ph type="sldNum" sz="quarter" idx="12"/>
          </p:nvPr>
        </p:nvSpPr>
        <p:spPr/>
        <p:txBody>
          <a:bodyPr/>
          <a:lstStyle/>
          <a:p>
            <a:fld id="{88155B94-3CD9-4530-8829-07409DFF9CD1}" type="slidenum">
              <a:rPr lang="en-US" smtClean="0"/>
              <a:t>‹#›</a:t>
            </a:fld>
            <a:endParaRPr lang="en-US"/>
          </a:p>
        </p:txBody>
      </p:sp>
    </p:spTree>
    <p:extLst>
      <p:ext uri="{BB962C8B-B14F-4D97-AF65-F5344CB8AC3E}">
        <p14:creationId xmlns:p14="http://schemas.microsoft.com/office/powerpoint/2010/main" val="3843811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67E96A6-23DC-B9A8-C94E-40EA0B4D60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3B06B81A-32BB-5D95-31E9-12E1A8D9F59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420B8AE2-81ED-3218-DED1-1B055091881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978506BB-D1EB-7493-8A52-CC605083B1A7}"/>
              </a:ext>
            </a:extLst>
          </p:cNvPr>
          <p:cNvSpPr>
            <a:spLocks noGrp="1"/>
          </p:cNvSpPr>
          <p:nvPr>
            <p:ph type="dt" sz="half" idx="10"/>
          </p:nvPr>
        </p:nvSpPr>
        <p:spPr/>
        <p:txBody>
          <a:bodyPr/>
          <a:lstStyle/>
          <a:p>
            <a:fld id="{24E87E89-1EFA-4292-BA14-325A5574E898}" type="datetimeFigureOut">
              <a:rPr lang="en-US" smtClean="0"/>
              <a:t>9/17/2024</a:t>
            </a:fld>
            <a:endParaRPr lang="en-US"/>
          </a:p>
        </p:txBody>
      </p:sp>
      <p:sp>
        <p:nvSpPr>
          <p:cNvPr id="6" name="Footer Placeholder 5">
            <a:extLst>
              <a:ext uri="{FF2B5EF4-FFF2-40B4-BE49-F238E27FC236}">
                <a16:creationId xmlns="" xmlns:a16="http://schemas.microsoft.com/office/drawing/2014/main" id="{69B51974-423F-F46E-7069-6B096F4C5F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A740FE03-0ECD-15DA-A37A-E61FA520DBE5}"/>
              </a:ext>
            </a:extLst>
          </p:cNvPr>
          <p:cNvSpPr>
            <a:spLocks noGrp="1"/>
          </p:cNvSpPr>
          <p:nvPr>
            <p:ph type="sldNum" sz="quarter" idx="12"/>
          </p:nvPr>
        </p:nvSpPr>
        <p:spPr/>
        <p:txBody>
          <a:bodyPr/>
          <a:lstStyle/>
          <a:p>
            <a:fld id="{88155B94-3CD9-4530-8829-07409DFF9CD1}" type="slidenum">
              <a:rPr lang="en-US" smtClean="0"/>
              <a:t>‹#›</a:t>
            </a:fld>
            <a:endParaRPr lang="en-US"/>
          </a:p>
        </p:txBody>
      </p:sp>
    </p:spTree>
    <p:extLst>
      <p:ext uri="{BB962C8B-B14F-4D97-AF65-F5344CB8AC3E}">
        <p14:creationId xmlns:p14="http://schemas.microsoft.com/office/powerpoint/2010/main" val="3866393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456F928-7F7E-46CB-2311-FD3DB359D9A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0F47E323-A363-AAB1-41AF-718894CBDA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3D22B2A4-6858-4B66-46E4-8BC66287FE2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EEE6C491-1C63-2554-D404-5080B40E7A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EED60628-FB20-4473-1438-1EF09EDB618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6B4C587C-7985-B2BE-45E3-255124FC6689}"/>
              </a:ext>
            </a:extLst>
          </p:cNvPr>
          <p:cNvSpPr>
            <a:spLocks noGrp="1"/>
          </p:cNvSpPr>
          <p:nvPr>
            <p:ph type="dt" sz="half" idx="10"/>
          </p:nvPr>
        </p:nvSpPr>
        <p:spPr/>
        <p:txBody>
          <a:bodyPr/>
          <a:lstStyle/>
          <a:p>
            <a:fld id="{24E87E89-1EFA-4292-BA14-325A5574E898}" type="datetimeFigureOut">
              <a:rPr lang="en-US" smtClean="0"/>
              <a:t>9/17/2024</a:t>
            </a:fld>
            <a:endParaRPr lang="en-US"/>
          </a:p>
        </p:txBody>
      </p:sp>
      <p:sp>
        <p:nvSpPr>
          <p:cNvPr id="8" name="Footer Placeholder 7">
            <a:extLst>
              <a:ext uri="{FF2B5EF4-FFF2-40B4-BE49-F238E27FC236}">
                <a16:creationId xmlns="" xmlns:a16="http://schemas.microsoft.com/office/drawing/2014/main" id="{9FC69186-5C77-3DC2-4CC7-BABDC6C6809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82AA1A5D-E475-BC75-83D0-2EDC1B1E4F18}"/>
              </a:ext>
            </a:extLst>
          </p:cNvPr>
          <p:cNvSpPr>
            <a:spLocks noGrp="1"/>
          </p:cNvSpPr>
          <p:nvPr>
            <p:ph type="sldNum" sz="quarter" idx="12"/>
          </p:nvPr>
        </p:nvSpPr>
        <p:spPr/>
        <p:txBody>
          <a:bodyPr/>
          <a:lstStyle/>
          <a:p>
            <a:fld id="{88155B94-3CD9-4530-8829-07409DFF9CD1}" type="slidenum">
              <a:rPr lang="en-US" smtClean="0"/>
              <a:t>‹#›</a:t>
            </a:fld>
            <a:endParaRPr lang="en-US"/>
          </a:p>
        </p:txBody>
      </p:sp>
    </p:spTree>
    <p:extLst>
      <p:ext uri="{BB962C8B-B14F-4D97-AF65-F5344CB8AC3E}">
        <p14:creationId xmlns:p14="http://schemas.microsoft.com/office/powerpoint/2010/main" val="678979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B5ECA99-3084-BBA4-8C64-7E240F7733E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C1799053-85EB-18BC-6DD3-D8AA90D5CB1E}"/>
              </a:ext>
            </a:extLst>
          </p:cNvPr>
          <p:cNvSpPr>
            <a:spLocks noGrp="1"/>
          </p:cNvSpPr>
          <p:nvPr>
            <p:ph type="dt" sz="half" idx="10"/>
          </p:nvPr>
        </p:nvSpPr>
        <p:spPr/>
        <p:txBody>
          <a:bodyPr/>
          <a:lstStyle/>
          <a:p>
            <a:fld id="{24E87E89-1EFA-4292-BA14-325A5574E898}" type="datetimeFigureOut">
              <a:rPr lang="en-US" smtClean="0"/>
              <a:t>9/17/2024</a:t>
            </a:fld>
            <a:endParaRPr lang="en-US"/>
          </a:p>
        </p:txBody>
      </p:sp>
      <p:sp>
        <p:nvSpPr>
          <p:cNvPr id="4" name="Footer Placeholder 3">
            <a:extLst>
              <a:ext uri="{FF2B5EF4-FFF2-40B4-BE49-F238E27FC236}">
                <a16:creationId xmlns="" xmlns:a16="http://schemas.microsoft.com/office/drawing/2014/main" id="{FCE1B0F2-520F-CBF1-305F-44DBFF354A6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C0EC5BB7-2762-D640-B659-77193E647F25}"/>
              </a:ext>
            </a:extLst>
          </p:cNvPr>
          <p:cNvSpPr>
            <a:spLocks noGrp="1"/>
          </p:cNvSpPr>
          <p:nvPr>
            <p:ph type="sldNum" sz="quarter" idx="12"/>
          </p:nvPr>
        </p:nvSpPr>
        <p:spPr/>
        <p:txBody>
          <a:bodyPr/>
          <a:lstStyle/>
          <a:p>
            <a:fld id="{88155B94-3CD9-4530-8829-07409DFF9CD1}" type="slidenum">
              <a:rPr lang="en-US" smtClean="0"/>
              <a:t>‹#›</a:t>
            </a:fld>
            <a:endParaRPr lang="en-US"/>
          </a:p>
        </p:txBody>
      </p:sp>
    </p:spTree>
    <p:extLst>
      <p:ext uri="{BB962C8B-B14F-4D97-AF65-F5344CB8AC3E}">
        <p14:creationId xmlns:p14="http://schemas.microsoft.com/office/powerpoint/2010/main" val="1573511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0EE9CC1B-3D4A-2159-FC11-1DD342DD67A0}"/>
              </a:ext>
            </a:extLst>
          </p:cNvPr>
          <p:cNvSpPr>
            <a:spLocks noGrp="1"/>
          </p:cNvSpPr>
          <p:nvPr>
            <p:ph type="dt" sz="half" idx="10"/>
          </p:nvPr>
        </p:nvSpPr>
        <p:spPr/>
        <p:txBody>
          <a:bodyPr/>
          <a:lstStyle/>
          <a:p>
            <a:fld id="{24E87E89-1EFA-4292-BA14-325A5574E898}" type="datetimeFigureOut">
              <a:rPr lang="en-US" smtClean="0"/>
              <a:t>9/17/2024</a:t>
            </a:fld>
            <a:endParaRPr lang="en-US"/>
          </a:p>
        </p:txBody>
      </p:sp>
      <p:sp>
        <p:nvSpPr>
          <p:cNvPr id="3" name="Footer Placeholder 2">
            <a:extLst>
              <a:ext uri="{FF2B5EF4-FFF2-40B4-BE49-F238E27FC236}">
                <a16:creationId xmlns="" xmlns:a16="http://schemas.microsoft.com/office/drawing/2014/main" id="{2F5F2457-823C-4F69-12E8-55530ADFCF1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F42A505C-27E8-539C-99FA-DC38AC94050A}"/>
              </a:ext>
            </a:extLst>
          </p:cNvPr>
          <p:cNvSpPr>
            <a:spLocks noGrp="1"/>
          </p:cNvSpPr>
          <p:nvPr>
            <p:ph type="sldNum" sz="quarter" idx="12"/>
          </p:nvPr>
        </p:nvSpPr>
        <p:spPr/>
        <p:txBody>
          <a:bodyPr/>
          <a:lstStyle/>
          <a:p>
            <a:fld id="{88155B94-3CD9-4530-8829-07409DFF9CD1}" type="slidenum">
              <a:rPr lang="en-US" smtClean="0"/>
              <a:t>‹#›</a:t>
            </a:fld>
            <a:endParaRPr lang="en-US"/>
          </a:p>
        </p:txBody>
      </p:sp>
    </p:spTree>
    <p:extLst>
      <p:ext uri="{BB962C8B-B14F-4D97-AF65-F5344CB8AC3E}">
        <p14:creationId xmlns:p14="http://schemas.microsoft.com/office/powerpoint/2010/main" val="926010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F922075-A975-4E3B-06EC-53A030D6E5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7ABC6137-AFB3-E9B1-EF92-94E1BF9AD76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C617B273-A352-5BF0-BA69-5A40FF5C89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7E7055D7-A6FF-A59E-63D6-6C9A9AFBCF19}"/>
              </a:ext>
            </a:extLst>
          </p:cNvPr>
          <p:cNvSpPr>
            <a:spLocks noGrp="1"/>
          </p:cNvSpPr>
          <p:nvPr>
            <p:ph type="dt" sz="half" idx="10"/>
          </p:nvPr>
        </p:nvSpPr>
        <p:spPr/>
        <p:txBody>
          <a:bodyPr/>
          <a:lstStyle/>
          <a:p>
            <a:fld id="{24E87E89-1EFA-4292-BA14-325A5574E898}" type="datetimeFigureOut">
              <a:rPr lang="en-US" smtClean="0"/>
              <a:t>9/17/2024</a:t>
            </a:fld>
            <a:endParaRPr lang="en-US"/>
          </a:p>
        </p:txBody>
      </p:sp>
      <p:sp>
        <p:nvSpPr>
          <p:cNvPr id="6" name="Footer Placeholder 5">
            <a:extLst>
              <a:ext uri="{FF2B5EF4-FFF2-40B4-BE49-F238E27FC236}">
                <a16:creationId xmlns="" xmlns:a16="http://schemas.microsoft.com/office/drawing/2014/main" id="{DCA6679B-BA83-3538-3CC8-40A3C4390B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46D8A762-3544-4C8E-DB59-62EBE5AD7173}"/>
              </a:ext>
            </a:extLst>
          </p:cNvPr>
          <p:cNvSpPr>
            <a:spLocks noGrp="1"/>
          </p:cNvSpPr>
          <p:nvPr>
            <p:ph type="sldNum" sz="quarter" idx="12"/>
          </p:nvPr>
        </p:nvSpPr>
        <p:spPr/>
        <p:txBody>
          <a:bodyPr/>
          <a:lstStyle/>
          <a:p>
            <a:fld id="{88155B94-3CD9-4530-8829-07409DFF9CD1}" type="slidenum">
              <a:rPr lang="en-US" smtClean="0"/>
              <a:t>‹#›</a:t>
            </a:fld>
            <a:endParaRPr lang="en-US"/>
          </a:p>
        </p:txBody>
      </p:sp>
    </p:spTree>
    <p:extLst>
      <p:ext uri="{BB962C8B-B14F-4D97-AF65-F5344CB8AC3E}">
        <p14:creationId xmlns:p14="http://schemas.microsoft.com/office/powerpoint/2010/main" val="2776432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90ED56E-76FA-E920-14B4-F4FAA83F7B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6A5F03E9-F7A1-ECB9-D293-6CA8A4DFD3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5FB9054E-4BD7-B3DA-7EA5-3E6197D285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75F3E328-23E7-6C0F-17C7-0B363CCCA4B4}"/>
              </a:ext>
            </a:extLst>
          </p:cNvPr>
          <p:cNvSpPr>
            <a:spLocks noGrp="1"/>
          </p:cNvSpPr>
          <p:nvPr>
            <p:ph type="dt" sz="half" idx="10"/>
          </p:nvPr>
        </p:nvSpPr>
        <p:spPr/>
        <p:txBody>
          <a:bodyPr/>
          <a:lstStyle/>
          <a:p>
            <a:fld id="{24E87E89-1EFA-4292-BA14-325A5574E898}" type="datetimeFigureOut">
              <a:rPr lang="en-US" smtClean="0"/>
              <a:t>9/17/2024</a:t>
            </a:fld>
            <a:endParaRPr lang="en-US"/>
          </a:p>
        </p:txBody>
      </p:sp>
      <p:sp>
        <p:nvSpPr>
          <p:cNvPr id="6" name="Footer Placeholder 5">
            <a:extLst>
              <a:ext uri="{FF2B5EF4-FFF2-40B4-BE49-F238E27FC236}">
                <a16:creationId xmlns="" xmlns:a16="http://schemas.microsoft.com/office/drawing/2014/main" id="{AD814221-80C7-D6DD-EC16-D6B77A3BC4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88793821-3F8C-21EC-F268-DA041571F73A}"/>
              </a:ext>
            </a:extLst>
          </p:cNvPr>
          <p:cNvSpPr>
            <a:spLocks noGrp="1"/>
          </p:cNvSpPr>
          <p:nvPr>
            <p:ph type="sldNum" sz="quarter" idx="12"/>
          </p:nvPr>
        </p:nvSpPr>
        <p:spPr/>
        <p:txBody>
          <a:bodyPr/>
          <a:lstStyle/>
          <a:p>
            <a:fld id="{88155B94-3CD9-4530-8829-07409DFF9CD1}" type="slidenum">
              <a:rPr lang="en-US" smtClean="0"/>
              <a:t>‹#›</a:t>
            </a:fld>
            <a:endParaRPr lang="en-US"/>
          </a:p>
        </p:txBody>
      </p:sp>
    </p:spTree>
    <p:extLst>
      <p:ext uri="{BB962C8B-B14F-4D97-AF65-F5344CB8AC3E}">
        <p14:creationId xmlns:p14="http://schemas.microsoft.com/office/powerpoint/2010/main" val="1235501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086F3775-D904-7CD5-33CD-F5329F55076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96AC68F8-ED39-9B6A-D2FE-69E5DF96BF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888225EB-E28A-0A2C-DA98-394B8BC7C4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E87E89-1EFA-4292-BA14-325A5574E898}" type="datetimeFigureOut">
              <a:rPr lang="en-US" smtClean="0"/>
              <a:t>9/17/2024</a:t>
            </a:fld>
            <a:endParaRPr lang="en-US"/>
          </a:p>
        </p:txBody>
      </p:sp>
      <p:sp>
        <p:nvSpPr>
          <p:cNvPr id="5" name="Footer Placeholder 4">
            <a:extLst>
              <a:ext uri="{FF2B5EF4-FFF2-40B4-BE49-F238E27FC236}">
                <a16:creationId xmlns="" xmlns:a16="http://schemas.microsoft.com/office/drawing/2014/main" id="{685B5E1A-CF79-27A9-AEFA-4408BE1150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CFCC9E69-A0B1-39E6-98CB-919EBDB5D7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155B94-3CD9-4530-8829-07409DFF9CD1}" type="slidenum">
              <a:rPr lang="en-US" smtClean="0"/>
              <a:t>‹#›</a:t>
            </a:fld>
            <a:endParaRPr lang="en-US"/>
          </a:p>
        </p:txBody>
      </p:sp>
    </p:spTree>
    <p:extLst>
      <p:ext uri="{BB962C8B-B14F-4D97-AF65-F5344CB8AC3E}">
        <p14:creationId xmlns:p14="http://schemas.microsoft.com/office/powerpoint/2010/main" val="42012459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 xmlns:a16="http://schemas.microsoft.com/office/drawing/2014/main" id="{9C4E5C61-2411-0600-C471-557A45D29C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0110" y="-138545"/>
            <a:ext cx="12469092" cy="7190509"/>
          </a:xfrm>
          <a:prstGeom prst="rect">
            <a:avLst/>
          </a:prstGeom>
        </p:spPr>
      </p:pic>
      <p:sp>
        <p:nvSpPr>
          <p:cNvPr id="6" name="Rectangle 5"/>
          <p:cNvSpPr/>
          <p:nvPr/>
        </p:nvSpPr>
        <p:spPr>
          <a:xfrm>
            <a:off x="3186546" y="313891"/>
            <a:ext cx="6096000" cy="1200329"/>
          </a:xfrm>
          <a:prstGeom prst="rect">
            <a:avLst/>
          </a:prstGeom>
        </p:spPr>
        <p:txBody>
          <a:bodyPr>
            <a:spAutoFit/>
          </a:bodyPr>
          <a:lstStyle/>
          <a:p>
            <a:pPr algn="ctr"/>
            <a:r>
              <a:rPr lang="vi-VN" sz="2400" b="1" dirty="0">
                <a:solidFill>
                  <a:srgbClr val="7030A0"/>
                </a:solidFill>
                <a:latin typeface="+mj-lt"/>
              </a:rPr>
              <a:t>UỶ BAN NHÂN DÂN QUẬN LONG BIÊN </a:t>
            </a:r>
          </a:p>
          <a:p>
            <a:pPr algn="ctr"/>
            <a:r>
              <a:rPr lang="vi-VN" sz="2400" b="1" dirty="0">
                <a:solidFill>
                  <a:srgbClr val="7030A0"/>
                </a:solidFill>
                <a:latin typeface="+mj-lt"/>
              </a:rPr>
              <a:t>TRƯỜNG MẦM NON VIỆT HƯNG </a:t>
            </a:r>
          </a:p>
          <a:p>
            <a:pPr algn="ctr"/>
            <a:endParaRPr lang="en-US" sz="2400" b="1" dirty="0">
              <a:latin typeface="+mj-lt"/>
            </a:endParaRPr>
          </a:p>
        </p:txBody>
      </p:sp>
      <p:pic>
        <p:nvPicPr>
          <p:cNvPr id="7" name="Picture 6">
            <a:extLst>
              <a:ext uri="{FF2B5EF4-FFF2-40B4-BE49-F238E27FC236}">
                <a16:creationId xmlns="" xmlns:a16="http://schemas.microsoft.com/office/drawing/2014/main" id="{BEC5FB10-A3CB-CDE8-59B8-3CF68DDF045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32617" y="1061095"/>
            <a:ext cx="926765" cy="928852"/>
          </a:xfrm>
          <a:prstGeom prst="rect">
            <a:avLst/>
          </a:prstGeom>
        </p:spPr>
      </p:pic>
      <p:sp>
        <p:nvSpPr>
          <p:cNvPr id="8" name="Rectangle 7"/>
          <p:cNvSpPr/>
          <p:nvPr/>
        </p:nvSpPr>
        <p:spPr>
          <a:xfrm>
            <a:off x="2992581" y="2124418"/>
            <a:ext cx="7135091" cy="1815882"/>
          </a:xfrm>
          <a:prstGeom prst="rect">
            <a:avLst/>
          </a:prstGeom>
        </p:spPr>
        <p:txBody>
          <a:bodyPr wrap="square">
            <a:spAutoFit/>
          </a:bodyPr>
          <a:lstStyle/>
          <a:p>
            <a:r>
              <a:rPr lang="en-US" sz="2800" b="1" dirty="0">
                <a:solidFill>
                  <a:srgbClr val="C00000"/>
                </a:solidFill>
                <a:latin typeface="Times New Roman" pitchFamily="18" charset="0"/>
                <a:cs typeface="Times New Roman" pitchFamily="18" charset="0"/>
              </a:rPr>
              <a:t>LĨNH VỰC PHÁT TRIỂN NHẬN THỨC</a:t>
            </a:r>
            <a:endParaRPr lang="vi-VN" sz="2800" b="1" dirty="0">
              <a:solidFill>
                <a:srgbClr val="C00000"/>
              </a:solidFill>
              <a:latin typeface="Times New Roman" pitchFamily="18" charset="0"/>
              <a:cs typeface="Times New Roman" pitchFamily="18" charset="0"/>
            </a:endParaRPr>
          </a:p>
          <a:p>
            <a:r>
              <a:rPr lang="vi-VN" sz="2800" b="1" dirty="0">
                <a:solidFill>
                  <a:srgbClr val="C00000"/>
                </a:solidFill>
                <a:latin typeface="Times New Roman" pitchFamily="18" charset="0"/>
                <a:cs typeface="Times New Roman" pitchFamily="18" charset="0"/>
              </a:rPr>
              <a:t> </a:t>
            </a:r>
          </a:p>
          <a:p>
            <a:pPr algn="ctr"/>
            <a:r>
              <a:rPr lang="vi-VN" sz="2800" dirty="0">
                <a:solidFill>
                  <a:schemeClr val="tx1">
                    <a:lumMod val="95000"/>
                    <a:lumOff val="5000"/>
                  </a:schemeClr>
                </a:solidFill>
                <a:latin typeface="Times New Roman" pitchFamily="18" charset="0"/>
                <a:cs typeface="Times New Roman" pitchFamily="18" charset="0"/>
              </a:rPr>
              <a:t>Đề tài : </a:t>
            </a:r>
            <a:r>
              <a:rPr lang="en-US" sz="2800" dirty="0" err="1" smtClean="0">
                <a:solidFill>
                  <a:schemeClr val="tx1">
                    <a:lumMod val="95000"/>
                    <a:lumOff val="5000"/>
                  </a:schemeClr>
                </a:solidFill>
                <a:latin typeface="Times New Roman" pitchFamily="18" charset="0"/>
                <a:cs typeface="Times New Roman" pitchFamily="18" charset="0"/>
              </a:rPr>
              <a:t>Ánh</a:t>
            </a:r>
            <a:r>
              <a:rPr lang="en-US" sz="2800" dirty="0" smtClean="0">
                <a:solidFill>
                  <a:schemeClr val="tx1">
                    <a:lumMod val="95000"/>
                    <a:lumOff val="5000"/>
                  </a:schemeClr>
                </a:solidFill>
                <a:latin typeface="Times New Roman" pitchFamily="18" charset="0"/>
                <a:cs typeface="Times New Roman" pitchFamily="18" charset="0"/>
              </a:rPr>
              <a:t> </a:t>
            </a:r>
            <a:r>
              <a:rPr lang="en-US" sz="2800" dirty="0" err="1" smtClean="0">
                <a:solidFill>
                  <a:schemeClr val="tx1">
                    <a:lumMod val="95000"/>
                    <a:lumOff val="5000"/>
                  </a:schemeClr>
                </a:solidFill>
                <a:latin typeface="Times New Roman" pitchFamily="18" charset="0"/>
                <a:cs typeface="Times New Roman" pitchFamily="18" charset="0"/>
              </a:rPr>
              <a:t>sáng</a:t>
            </a:r>
            <a:r>
              <a:rPr lang="en-US" sz="2800" dirty="0" smtClean="0">
                <a:solidFill>
                  <a:schemeClr val="tx1">
                    <a:lumMod val="95000"/>
                    <a:lumOff val="5000"/>
                  </a:schemeClr>
                </a:solidFill>
                <a:latin typeface="Times New Roman" pitchFamily="18" charset="0"/>
                <a:cs typeface="Times New Roman" pitchFamily="18" charset="0"/>
              </a:rPr>
              <a:t> </a:t>
            </a:r>
            <a:r>
              <a:rPr lang="en-US" sz="2800" dirty="0" err="1" smtClean="0">
                <a:solidFill>
                  <a:schemeClr val="tx1">
                    <a:lumMod val="95000"/>
                    <a:lumOff val="5000"/>
                  </a:schemeClr>
                </a:solidFill>
                <a:latin typeface="Times New Roman" pitchFamily="18" charset="0"/>
                <a:cs typeface="Times New Roman" pitchFamily="18" charset="0"/>
              </a:rPr>
              <a:t>có</a:t>
            </a:r>
            <a:r>
              <a:rPr lang="en-US" sz="2800" dirty="0" smtClean="0">
                <a:solidFill>
                  <a:schemeClr val="tx1">
                    <a:lumMod val="95000"/>
                    <a:lumOff val="5000"/>
                  </a:schemeClr>
                </a:solidFill>
                <a:latin typeface="Times New Roman" pitchFamily="18" charset="0"/>
                <a:cs typeface="Times New Roman" pitchFamily="18" charset="0"/>
              </a:rPr>
              <a:t> </a:t>
            </a:r>
            <a:r>
              <a:rPr lang="en-US" sz="2800" dirty="0" err="1" smtClean="0">
                <a:solidFill>
                  <a:schemeClr val="tx1">
                    <a:lumMod val="95000"/>
                    <a:lumOff val="5000"/>
                  </a:schemeClr>
                </a:solidFill>
                <a:latin typeface="Times New Roman" pitchFamily="18" charset="0"/>
                <a:cs typeface="Times New Roman" pitchFamily="18" charset="0"/>
              </a:rPr>
              <a:t>từ</a:t>
            </a:r>
            <a:r>
              <a:rPr lang="en-US" sz="2800" dirty="0" smtClean="0">
                <a:solidFill>
                  <a:schemeClr val="tx1">
                    <a:lumMod val="95000"/>
                    <a:lumOff val="5000"/>
                  </a:schemeClr>
                </a:solidFill>
                <a:latin typeface="Times New Roman" pitchFamily="18" charset="0"/>
                <a:cs typeface="Times New Roman" pitchFamily="18" charset="0"/>
              </a:rPr>
              <a:t> </a:t>
            </a:r>
            <a:r>
              <a:rPr lang="en-US" sz="2800" dirty="0" err="1" smtClean="0">
                <a:solidFill>
                  <a:schemeClr val="tx1">
                    <a:lumMod val="95000"/>
                    <a:lumOff val="5000"/>
                  </a:schemeClr>
                </a:solidFill>
                <a:latin typeface="Times New Roman" pitchFamily="18" charset="0"/>
                <a:cs typeface="Times New Roman" pitchFamily="18" charset="0"/>
              </a:rPr>
              <a:t>đâu</a:t>
            </a:r>
            <a:r>
              <a:rPr lang="en-US" sz="2800" dirty="0" smtClean="0">
                <a:solidFill>
                  <a:schemeClr val="tx1">
                    <a:lumMod val="95000"/>
                    <a:lumOff val="5000"/>
                  </a:schemeClr>
                </a:solidFill>
                <a:latin typeface="Times New Roman" pitchFamily="18" charset="0"/>
                <a:cs typeface="Times New Roman" pitchFamily="18" charset="0"/>
              </a:rPr>
              <a:t> </a:t>
            </a:r>
            <a:r>
              <a:rPr lang="vi-VN" sz="2800" dirty="0" smtClean="0">
                <a:solidFill>
                  <a:schemeClr val="tx1">
                    <a:lumMod val="95000"/>
                    <a:lumOff val="5000"/>
                  </a:schemeClr>
                </a:solidFill>
                <a:latin typeface="Times New Roman" pitchFamily="18" charset="0"/>
                <a:cs typeface="Times New Roman" pitchFamily="18" charset="0"/>
              </a:rPr>
              <a:t> </a:t>
            </a:r>
            <a:endParaRPr lang="vi-VN" sz="2800" dirty="0">
              <a:solidFill>
                <a:schemeClr val="tx1">
                  <a:lumMod val="95000"/>
                  <a:lumOff val="5000"/>
                </a:schemeClr>
              </a:solidFill>
              <a:latin typeface="Times New Roman" pitchFamily="18" charset="0"/>
              <a:cs typeface="Times New Roman" pitchFamily="18" charset="0"/>
            </a:endParaRPr>
          </a:p>
          <a:p>
            <a:pPr algn="ctr"/>
            <a:r>
              <a:rPr lang="vi-VN" sz="2800" dirty="0">
                <a:solidFill>
                  <a:schemeClr val="tx1">
                    <a:lumMod val="95000"/>
                    <a:lumOff val="5000"/>
                  </a:schemeClr>
                </a:solidFill>
                <a:latin typeface="Times New Roman" pitchFamily="18" charset="0"/>
                <a:cs typeface="Times New Roman" pitchFamily="18" charset="0"/>
              </a:rPr>
              <a:t>Lưá tuổi : MGN (4-5 tuổi ) </a:t>
            </a:r>
          </a:p>
        </p:txBody>
      </p:sp>
      <p:sp>
        <p:nvSpPr>
          <p:cNvPr id="9" name="Rectangle 8"/>
          <p:cNvSpPr/>
          <p:nvPr/>
        </p:nvSpPr>
        <p:spPr>
          <a:xfrm>
            <a:off x="4722753" y="5110003"/>
            <a:ext cx="2946640" cy="461665"/>
          </a:xfrm>
          <a:prstGeom prst="rect">
            <a:avLst/>
          </a:prstGeom>
        </p:spPr>
        <p:txBody>
          <a:bodyPr wrap="none">
            <a:spAutoFit/>
          </a:bodyPr>
          <a:lstStyle/>
          <a:p>
            <a:r>
              <a:rPr lang="vi-VN" sz="2400" b="1" dirty="0">
                <a:solidFill>
                  <a:srgbClr val="C00000"/>
                </a:solidFill>
                <a:latin typeface="Times New Roman" pitchFamily="18" charset="0"/>
                <a:cs typeface="Times New Roman" pitchFamily="18" charset="0"/>
              </a:rPr>
              <a:t>Năm học : </a:t>
            </a:r>
            <a:r>
              <a:rPr lang="vi-VN" sz="2400" b="1" dirty="0" smtClean="0">
                <a:solidFill>
                  <a:srgbClr val="C00000"/>
                </a:solidFill>
                <a:latin typeface="Times New Roman" pitchFamily="18" charset="0"/>
                <a:cs typeface="Times New Roman" pitchFamily="18" charset="0"/>
              </a:rPr>
              <a:t>202</a:t>
            </a:r>
            <a:r>
              <a:rPr lang="en-US" sz="2400" b="1" dirty="0" smtClean="0">
                <a:solidFill>
                  <a:srgbClr val="C00000"/>
                </a:solidFill>
                <a:latin typeface="Times New Roman" pitchFamily="18" charset="0"/>
                <a:cs typeface="Times New Roman" pitchFamily="18" charset="0"/>
              </a:rPr>
              <a:t>4</a:t>
            </a:r>
            <a:r>
              <a:rPr lang="vi-VN" sz="2400" b="1" dirty="0" smtClean="0">
                <a:solidFill>
                  <a:srgbClr val="C00000"/>
                </a:solidFill>
                <a:latin typeface="Times New Roman" pitchFamily="18" charset="0"/>
                <a:cs typeface="Times New Roman" pitchFamily="18" charset="0"/>
              </a:rPr>
              <a:t>-202</a:t>
            </a:r>
            <a:r>
              <a:rPr lang="en-US" sz="2400" b="1" smtClean="0">
                <a:solidFill>
                  <a:srgbClr val="C00000"/>
                </a:solidFill>
                <a:latin typeface="Times New Roman" pitchFamily="18" charset="0"/>
                <a:cs typeface="Times New Roman" pitchFamily="18" charset="0"/>
              </a:rPr>
              <a:t>5</a:t>
            </a:r>
            <a:endParaRPr lang="en-US" sz="2400" b="1"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282969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1)">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 calcmode="lin" valueType="num">
                                      <p:cBhvr additive="base">
                                        <p:cTn id="22" dur="500" fill="hold"/>
                                        <p:tgtEl>
                                          <p:spTgt spid="9"/>
                                        </p:tgtEl>
                                        <p:attrNameLst>
                                          <p:attrName>ppt_x</p:attrName>
                                        </p:attrNameLst>
                                      </p:cBhvr>
                                      <p:tavLst>
                                        <p:tav tm="0">
                                          <p:val>
                                            <p:strVal val="#ppt_x"/>
                                          </p:val>
                                        </p:tav>
                                        <p:tav tm="100000">
                                          <p:val>
                                            <p:strVal val="#ppt_x"/>
                                          </p:val>
                                        </p:tav>
                                      </p:tavLst>
                                    </p:anim>
                                    <p:anim calcmode="lin" valueType="num">
                                      <p:cBhvr additive="base">
                                        <p:cTn id="2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 xmlns:a16="http://schemas.microsoft.com/office/drawing/2014/main" id="{9C4E5C61-2411-0600-C471-557A45D29C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434454" cy="6941125"/>
          </a:xfrm>
          <a:prstGeom prst="rect">
            <a:avLst/>
          </a:prstGeom>
        </p:spPr>
      </p:pic>
      <p:sp>
        <p:nvSpPr>
          <p:cNvPr id="7" name="Cloud Callout 6"/>
          <p:cNvSpPr/>
          <p:nvPr/>
        </p:nvSpPr>
        <p:spPr>
          <a:xfrm>
            <a:off x="671944" y="415634"/>
            <a:ext cx="3754583" cy="2576947"/>
          </a:xfrm>
          <a:prstGeom prst="cloudCallou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smtClean="0">
                <a:solidFill>
                  <a:srgbClr val="7030A0"/>
                </a:solidFill>
                <a:latin typeface="Times New Roman" pitchFamily="18" charset="0"/>
                <a:cs typeface="Times New Roman" pitchFamily="18" charset="0"/>
              </a:rPr>
              <a:t>Ánh</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sáng</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tự</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nhien</a:t>
            </a:r>
            <a:r>
              <a:rPr lang="en-US" sz="2800" dirty="0" smtClean="0">
                <a:solidFill>
                  <a:srgbClr val="7030A0"/>
                </a:solidFill>
                <a:latin typeface="Times New Roman" pitchFamily="18" charset="0"/>
                <a:cs typeface="Times New Roman" pitchFamily="18" charset="0"/>
              </a:rPr>
              <a:t> </a:t>
            </a:r>
            <a:endParaRPr lang="en-US" sz="2800" dirty="0">
              <a:solidFill>
                <a:srgbClr val="7030A0"/>
              </a:solidFill>
              <a:latin typeface="Times New Roman" pitchFamily="18" charset="0"/>
              <a:cs typeface="Times New Roman" pitchFamily="18" charset="0"/>
            </a:endParaRPr>
          </a:p>
        </p:txBody>
      </p:sp>
      <p:sp>
        <p:nvSpPr>
          <p:cNvPr id="4" name="Round Diagonal Corner Rectangle 3"/>
          <p:cNvSpPr/>
          <p:nvPr/>
        </p:nvSpPr>
        <p:spPr>
          <a:xfrm>
            <a:off x="5708072" y="803562"/>
            <a:ext cx="5721928" cy="2466109"/>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smtClean="0">
                <a:solidFill>
                  <a:srgbClr val="FF0000"/>
                </a:solidFill>
                <a:latin typeface="+mj-lt"/>
              </a:rPr>
              <a:t>- </a:t>
            </a:r>
            <a:r>
              <a:rPr lang="vi-VN" sz="2800" dirty="0" smtClean="0">
                <a:solidFill>
                  <a:srgbClr val="FF0000"/>
                </a:solidFill>
                <a:latin typeface="+mj-lt"/>
              </a:rPr>
              <a:t>Vậy </a:t>
            </a:r>
            <a:r>
              <a:rPr lang="vi-VN" sz="2800" dirty="0">
                <a:solidFill>
                  <a:srgbClr val="FF0000"/>
                </a:solidFill>
                <a:latin typeface="+mj-lt"/>
              </a:rPr>
              <a:t>các con có biết áng sáng mặt trời là ánh sáng gì không?</a:t>
            </a:r>
          </a:p>
          <a:p>
            <a:r>
              <a:rPr lang="en-US" sz="2800" dirty="0" smtClean="0">
                <a:solidFill>
                  <a:srgbClr val="FF0000"/>
                </a:solidFill>
                <a:latin typeface="+mj-lt"/>
              </a:rPr>
              <a:t>- </a:t>
            </a:r>
            <a:r>
              <a:rPr lang="vi-VN" sz="2800" dirty="0" smtClean="0">
                <a:solidFill>
                  <a:srgbClr val="FF0000"/>
                </a:solidFill>
                <a:latin typeface="+mj-lt"/>
              </a:rPr>
              <a:t>Ngoài </a:t>
            </a:r>
            <a:r>
              <a:rPr lang="vi-VN" sz="2800" dirty="0">
                <a:solidFill>
                  <a:srgbClr val="FF0000"/>
                </a:solidFill>
                <a:latin typeface="+mj-lt"/>
              </a:rPr>
              <a:t>ánh sáng tự nhiên là mặt trời ra các con còn biết có nguồn ánh sáng tự nhiên nào khác? ( mặt trăng</a:t>
            </a:r>
            <a:r>
              <a:rPr lang="vi-VN" sz="2800" dirty="0" smtClean="0">
                <a:solidFill>
                  <a:srgbClr val="FF0000"/>
                </a:solidFill>
                <a:latin typeface="+mj-lt"/>
              </a:rPr>
              <a:t>).</a:t>
            </a:r>
            <a:endParaRPr lang="vi-VN" sz="2800" dirty="0">
              <a:solidFill>
                <a:srgbClr val="FF0000"/>
              </a:solidFill>
              <a:latin typeface="+mj-lt"/>
            </a:endParaRPr>
          </a:p>
        </p:txBody>
      </p:sp>
      <p:sp>
        <p:nvSpPr>
          <p:cNvPr id="8" name="Round Diagonal Corner Rectangle 7"/>
          <p:cNvSpPr/>
          <p:nvPr/>
        </p:nvSpPr>
        <p:spPr>
          <a:xfrm>
            <a:off x="5708072" y="3629889"/>
            <a:ext cx="5721928" cy="2466109"/>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smtClean="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Kết luận: như vậy nguồn ánh sáng từ mặt trời và mặt trăng là nguồn ánh sáng của tự nhiên đấy các con ạ</a:t>
            </a:r>
            <a:r>
              <a:rPr lang="vi-VN" sz="2800" dirty="0" smtClean="0">
                <a:solidFill>
                  <a:srgbClr val="FF0000"/>
                </a:solidFill>
                <a:latin typeface="Times New Roman" pitchFamily="18" charset="0"/>
                <a:cs typeface="Times New Roman" pitchFamily="18" charset="0"/>
              </a:rPr>
              <a:t>.</a:t>
            </a:r>
            <a:endParaRPr lang="vi-VN" sz="2800" dirty="0">
              <a:solidFill>
                <a:srgbClr val="FF0000"/>
              </a:solidFill>
              <a:latin typeface="Times New Roman" pitchFamily="18" charset="0"/>
              <a:cs typeface="Times New Roman" pitchFamily="18" charset="0"/>
            </a:endParaRPr>
          </a:p>
        </p:txBody>
      </p:sp>
      <p:sp>
        <p:nvSpPr>
          <p:cNvPr id="9" name="Right Arrow 8"/>
          <p:cNvSpPr/>
          <p:nvPr/>
        </p:nvSpPr>
        <p:spPr>
          <a:xfrm>
            <a:off x="2549236" y="4197926"/>
            <a:ext cx="2528453" cy="44334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80394008"/>
      </p:ext>
    </p:extLst>
  </p:cSld>
  <p:clrMapOvr>
    <a:masterClrMapping/>
  </p:clrMapOvr>
  <p:transition spd="slow">
    <p:cove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 xmlns:a16="http://schemas.microsoft.com/office/drawing/2014/main" id="{41CC5D97-634F-C284-85CA-27CE6DC27F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426995" cy="6858000"/>
          </a:xfrm>
          <a:prstGeom prst="rect">
            <a:avLst/>
          </a:prstGeom>
        </p:spPr>
      </p:pic>
      <p:sp>
        <p:nvSpPr>
          <p:cNvPr id="9" name="Thought Bubble: Cloud 8">
            <a:extLst>
              <a:ext uri="{FF2B5EF4-FFF2-40B4-BE49-F238E27FC236}">
                <a16:creationId xmlns="" xmlns:a16="http://schemas.microsoft.com/office/drawing/2014/main" id="{14F8525B-F7E0-AB2C-C4BA-057584EF8BC0}"/>
              </a:ext>
            </a:extLst>
          </p:cNvPr>
          <p:cNvSpPr/>
          <p:nvPr/>
        </p:nvSpPr>
        <p:spPr>
          <a:xfrm>
            <a:off x="3061855" y="1452860"/>
            <a:ext cx="5611090" cy="2291862"/>
          </a:xfrm>
          <a:prstGeom prst="cloudCallou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err="1" smtClean="0">
                <a:solidFill>
                  <a:srgbClr val="7030A0"/>
                </a:solidFill>
                <a:latin typeface="Times New Roman" pitchFamily="18" charset="0"/>
                <a:cs typeface="Times New Roman" pitchFamily="18" charset="0"/>
              </a:rPr>
              <a:t>Ánh</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sáng</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nhân</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tạo</a:t>
            </a:r>
            <a:endParaRPr lang="vi-VN" sz="2800"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355753168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982" y="0"/>
            <a:ext cx="12095018" cy="6608618"/>
          </a:xfrm>
          <a:prstGeom prst="rect">
            <a:avLst/>
          </a:prstGeom>
        </p:spPr>
      </p:pic>
    </p:spTree>
    <p:extLst>
      <p:ext uri="{BB962C8B-B14F-4D97-AF65-F5344CB8AC3E}">
        <p14:creationId xmlns:p14="http://schemas.microsoft.com/office/powerpoint/2010/main" val="39705016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733309"/>
          </a:xfrm>
          <a:prstGeom prst="rect">
            <a:avLst/>
          </a:prstGeom>
        </p:spPr>
      </p:pic>
    </p:spTree>
    <p:extLst>
      <p:ext uri="{BB962C8B-B14F-4D97-AF65-F5344CB8AC3E}">
        <p14:creationId xmlns:p14="http://schemas.microsoft.com/office/powerpoint/2010/main" val="18299634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3453533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7024255"/>
          </a:xfrm>
          <a:prstGeom prst="rect">
            <a:avLst/>
          </a:prstGeom>
        </p:spPr>
      </p:pic>
    </p:spTree>
    <p:extLst>
      <p:ext uri="{BB962C8B-B14F-4D97-AF65-F5344CB8AC3E}">
        <p14:creationId xmlns:p14="http://schemas.microsoft.com/office/powerpoint/2010/main" val="22970691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4896"/>
            <a:ext cx="12192000" cy="6882895"/>
          </a:xfrm>
          <a:prstGeom prst="rect">
            <a:avLst/>
          </a:prstGeom>
        </p:spPr>
      </p:pic>
    </p:spTree>
    <p:extLst>
      <p:ext uri="{BB962C8B-B14F-4D97-AF65-F5344CB8AC3E}">
        <p14:creationId xmlns:p14="http://schemas.microsoft.com/office/powerpoint/2010/main" val="22626856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 xmlns:a16="http://schemas.microsoft.com/office/drawing/2014/main" id="{41CC5D97-634F-C284-85CA-27CE6DC27F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1563"/>
            <a:ext cx="12426995" cy="6858000"/>
          </a:xfrm>
          <a:prstGeom prst="rect">
            <a:avLst/>
          </a:prstGeom>
        </p:spPr>
      </p:pic>
      <p:sp>
        <p:nvSpPr>
          <p:cNvPr id="9" name="Thought Bubble: Cloud 8">
            <a:extLst>
              <a:ext uri="{FF2B5EF4-FFF2-40B4-BE49-F238E27FC236}">
                <a16:creationId xmlns="" xmlns:a16="http://schemas.microsoft.com/office/drawing/2014/main" id="{14F8525B-F7E0-AB2C-C4BA-057584EF8BC0}"/>
              </a:ext>
            </a:extLst>
          </p:cNvPr>
          <p:cNvSpPr/>
          <p:nvPr/>
        </p:nvSpPr>
        <p:spPr>
          <a:xfrm>
            <a:off x="205687" y="1716096"/>
            <a:ext cx="3271804" cy="2291862"/>
          </a:xfrm>
          <a:prstGeom prst="cloudCallou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err="1" smtClean="0">
                <a:solidFill>
                  <a:srgbClr val="7030A0"/>
                </a:solidFill>
                <a:latin typeface="Times New Roman" pitchFamily="18" charset="0"/>
                <a:cs typeface="Times New Roman" pitchFamily="18" charset="0"/>
              </a:rPr>
              <a:t>Ánh</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sáng</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nhân</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tạo</a:t>
            </a:r>
            <a:endParaRPr lang="vi-VN" sz="2800" dirty="0">
              <a:solidFill>
                <a:srgbClr val="7030A0"/>
              </a:solidFill>
              <a:latin typeface="Times New Roman" pitchFamily="18" charset="0"/>
              <a:cs typeface="Times New Roman" pitchFamily="18" charset="0"/>
            </a:endParaRPr>
          </a:p>
        </p:txBody>
      </p:sp>
      <p:sp>
        <p:nvSpPr>
          <p:cNvPr id="4" name="Flowchart: Stored Data 3"/>
          <p:cNvSpPr/>
          <p:nvPr/>
        </p:nvSpPr>
        <p:spPr>
          <a:xfrm>
            <a:off x="4976979" y="651165"/>
            <a:ext cx="6494585" cy="2673926"/>
          </a:xfrm>
          <a:prstGeom prst="flowChartOnlineStorage">
            <a:avLst/>
          </a:prstGeom>
          <a:solidFill>
            <a:schemeClr val="accent5">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400" dirty="0">
                <a:solidFill>
                  <a:srgbClr val="FF0000"/>
                </a:solidFill>
                <a:latin typeface="+mj-lt"/>
              </a:rPr>
              <a:t>Bây giờ các con có muốn khám phá những điều bí mật này từ trong những cái chăn này không?</a:t>
            </a:r>
          </a:p>
          <a:p>
            <a:r>
              <a:rPr lang="vi-VN" sz="2400" dirty="0">
                <a:solidFill>
                  <a:srgbClr val="FF0000"/>
                </a:solidFill>
                <a:latin typeface="+mj-lt"/>
              </a:rPr>
              <a:t>Cho trẻ lần lượt chui qua đường hầm thứ nhất không có đèn. Cho trẻ chui qua đường hầm</a:t>
            </a:r>
            <a:r>
              <a:rPr lang="vi-VN" sz="2400" dirty="0" smtClean="0">
                <a:solidFill>
                  <a:srgbClr val="FF0000"/>
                </a:solidFill>
                <a:latin typeface="+mj-lt"/>
              </a:rPr>
              <a:t>.</a:t>
            </a:r>
            <a:r>
              <a:rPr lang="en-US" sz="2400" dirty="0"/>
              <a:t>  </a:t>
            </a:r>
            <a:r>
              <a:rPr lang="en-US" sz="2400" dirty="0" err="1">
                <a:solidFill>
                  <a:srgbClr val="FF0000"/>
                </a:solidFill>
                <a:latin typeface="Times New Roman" pitchFamily="18" charset="0"/>
                <a:cs typeface="Times New Roman" pitchFamily="18" charset="0"/>
              </a:rPr>
              <a:t>thứ</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nhất</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tối</a:t>
            </a:r>
            <a:r>
              <a:rPr lang="en-US" sz="2400" dirty="0">
                <a:solidFill>
                  <a:srgbClr val="FF0000"/>
                </a:solidFill>
                <a:latin typeface="Times New Roman" pitchFamily="18" charset="0"/>
                <a:cs typeface="Times New Roman" pitchFamily="18" charset="0"/>
              </a:rPr>
              <a:t>)</a:t>
            </a:r>
            <a:endParaRPr lang="vi-VN" sz="2400" dirty="0">
              <a:solidFill>
                <a:srgbClr val="FF0000"/>
              </a:solidFill>
              <a:latin typeface="Times New Roman" pitchFamily="18" charset="0"/>
              <a:cs typeface="Times New Roman" pitchFamily="18" charset="0"/>
            </a:endParaRPr>
          </a:p>
        </p:txBody>
      </p:sp>
      <p:sp>
        <p:nvSpPr>
          <p:cNvPr id="5" name="Flowchart: Stored Data 4"/>
          <p:cNvSpPr/>
          <p:nvPr/>
        </p:nvSpPr>
        <p:spPr>
          <a:xfrm>
            <a:off x="5237018" y="4211780"/>
            <a:ext cx="6414655" cy="2535383"/>
          </a:xfrm>
          <a:prstGeom prst="flowChartOnlineStorag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solidFill>
                  <a:srgbClr val="FF0000"/>
                </a:solidFill>
                <a:latin typeface="Times New Roman" pitchFamily="18" charset="0"/>
                <a:cs typeface="Times New Roman" pitchFamily="18" charset="0"/>
              </a:rPr>
              <a:t>C</a:t>
            </a:r>
            <a:r>
              <a:rPr lang="vi-VN" sz="2400" dirty="0" smtClean="0">
                <a:solidFill>
                  <a:srgbClr val="FF0000"/>
                </a:solidFill>
                <a:latin typeface="Times New Roman" pitchFamily="18" charset="0"/>
                <a:cs typeface="Times New Roman" pitchFamily="18" charset="0"/>
              </a:rPr>
              <a:t>ho </a:t>
            </a:r>
            <a:r>
              <a:rPr lang="vi-VN" sz="2400" dirty="0">
                <a:solidFill>
                  <a:srgbClr val="FF0000"/>
                </a:solidFill>
                <a:latin typeface="Times New Roman" pitchFamily="18" charset="0"/>
                <a:cs typeface="Times New Roman" pitchFamily="18" charset="0"/>
              </a:rPr>
              <a:t>trẻ lần lượt chui qua đường hầm thứ 2 có thắp đèn pin trong đường hầm.</a:t>
            </a:r>
          </a:p>
          <a:p>
            <a:r>
              <a:rPr lang="vi-VN" sz="2400" dirty="0">
                <a:solidFill>
                  <a:srgbClr val="FF0000"/>
                </a:solidFill>
                <a:latin typeface="Times New Roman" pitchFamily="18" charset="0"/>
                <a:cs typeface="Times New Roman" pitchFamily="18" charset="0"/>
              </a:rPr>
              <a:t>Con cảm thấy thế nào khi chui qua đường hầm thứ 2?( sáng)</a:t>
            </a:r>
          </a:p>
        </p:txBody>
      </p:sp>
      <p:cxnSp>
        <p:nvCxnSpPr>
          <p:cNvPr id="10" name="Straight Arrow Connector 9"/>
          <p:cNvCxnSpPr/>
          <p:nvPr/>
        </p:nvCxnSpPr>
        <p:spPr>
          <a:xfrm flipV="1">
            <a:off x="3688506" y="1988128"/>
            <a:ext cx="1288473" cy="92132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3813197" y="3446849"/>
            <a:ext cx="1423821" cy="11222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9205428"/>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 xmlns:a16="http://schemas.microsoft.com/office/drawing/2014/main" id="{41CC5D97-634F-C284-85CA-27CE6DC27F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1563"/>
            <a:ext cx="12426995" cy="6858000"/>
          </a:xfrm>
          <a:prstGeom prst="rect">
            <a:avLst/>
          </a:prstGeom>
        </p:spPr>
      </p:pic>
      <p:sp>
        <p:nvSpPr>
          <p:cNvPr id="9" name="Thought Bubble: Cloud 8">
            <a:extLst>
              <a:ext uri="{FF2B5EF4-FFF2-40B4-BE49-F238E27FC236}">
                <a16:creationId xmlns="" xmlns:a16="http://schemas.microsoft.com/office/drawing/2014/main" id="{14F8525B-F7E0-AB2C-C4BA-057584EF8BC0}"/>
              </a:ext>
            </a:extLst>
          </p:cNvPr>
          <p:cNvSpPr/>
          <p:nvPr/>
        </p:nvSpPr>
        <p:spPr>
          <a:xfrm>
            <a:off x="662887" y="1656683"/>
            <a:ext cx="3050131" cy="2056335"/>
          </a:xfrm>
          <a:prstGeom prst="cloudCallou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err="1" smtClean="0">
                <a:solidFill>
                  <a:srgbClr val="7030A0"/>
                </a:solidFill>
                <a:latin typeface="Times New Roman" pitchFamily="18" charset="0"/>
                <a:cs typeface="Times New Roman" pitchFamily="18" charset="0"/>
              </a:rPr>
              <a:t>Ánh</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sáng</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nhân</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tạo</a:t>
            </a:r>
            <a:endParaRPr lang="vi-VN" sz="2800" dirty="0">
              <a:solidFill>
                <a:srgbClr val="7030A0"/>
              </a:solidFill>
              <a:latin typeface="Times New Roman" pitchFamily="18" charset="0"/>
              <a:cs typeface="Times New Roman" pitchFamily="18" charset="0"/>
            </a:endParaRPr>
          </a:p>
        </p:txBody>
      </p:sp>
      <p:sp>
        <p:nvSpPr>
          <p:cNvPr id="4" name="Flowchart: Stored Data 3"/>
          <p:cNvSpPr/>
          <p:nvPr/>
        </p:nvSpPr>
        <p:spPr>
          <a:xfrm>
            <a:off x="4976979" y="651165"/>
            <a:ext cx="6494585" cy="2673926"/>
          </a:xfrm>
          <a:prstGeom prst="flowChartOnlineStorage">
            <a:avLst/>
          </a:prstGeom>
          <a:solidFill>
            <a:schemeClr val="accent5">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400" dirty="0">
                <a:solidFill>
                  <a:srgbClr val="FF0000"/>
                </a:solidFill>
                <a:latin typeface="+mj-lt"/>
              </a:rPr>
              <a:t>Ánh sáng đó có từ đâu?( đèn pin)</a:t>
            </a:r>
          </a:p>
          <a:p>
            <a:r>
              <a:rPr lang="vi-VN" sz="2400" dirty="0">
                <a:solidFill>
                  <a:srgbClr val="FF0000"/>
                </a:solidFill>
                <a:latin typeface="+mj-lt"/>
              </a:rPr>
              <a:t>Ánh sáng từ đèn pin gọi là ánh sáng gì?( ánh sáng nhân tạo)</a:t>
            </a:r>
          </a:p>
          <a:p>
            <a:r>
              <a:rPr lang="vi-VN" sz="2400" dirty="0">
                <a:solidFill>
                  <a:srgbClr val="FF0000"/>
                </a:solidFill>
                <a:latin typeface="+mj-lt"/>
              </a:rPr>
              <a:t>Và do ai tạo ra?</a:t>
            </a:r>
          </a:p>
        </p:txBody>
      </p:sp>
      <p:sp>
        <p:nvSpPr>
          <p:cNvPr id="5" name="Flowchart: Stored Data 4"/>
          <p:cNvSpPr/>
          <p:nvPr/>
        </p:nvSpPr>
        <p:spPr>
          <a:xfrm>
            <a:off x="5237018" y="4211780"/>
            <a:ext cx="6414655" cy="2535383"/>
          </a:xfrm>
          <a:prstGeom prst="flowChartOnlineStorag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400" dirty="0">
                <a:solidFill>
                  <a:srgbClr val="FF0000"/>
                </a:solidFill>
                <a:latin typeface="Times New Roman" pitchFamily="18" charset="0"/>
                <a:cs typeface="Times New Roman" pitchFamily="18" charset="0"/>
              </a:rPr>
              <a:t>Và điều gì gì sẽ xảy ra khi cô bật tất cả các đèn điện của lớp mình( sáng hơn).</a:t>
            </a:r>
          </a:p>
          <a:p>
            <a:r>
              <a:rPr lang="vi-VN" sz="2400" dirty="0">
                <a:solidFill>
                  <a:srgbClr val="FF0000"/>
                </a:solidFill>
                <a:latin typeface="Times New Roman" pitchFamily="18" charset="0"/>
                <a:cs typeface="Times New Roman" pitchFamily="18" charset="0"/>
              </a:rPr>
              <a:t>Ánh sáng từ đèn điện là ánh sáng gì?( nhân tạo).</a:t>
            </a:r>
          </a:p>
          <a:p>
            <a:r>
              <a:rPr lang="vi-VN" sz="2400" dirty="0">
                <a:solidFill>
                  <a:srgbClr val="FF0000"/>
                </a:solidFill>
                <a:latin typeface="Times New Roman" pitchFamily="18" charset="0"/>
                <a:cs typeface="Times New Roman" pitchFamily="18" charset="0"/>
              </a:rPr>
              <a:t>Do ai tạo nên?( con người).</a:t>
            </a:r>
          </a:p>
        </p:txBody>
      </p:sp>
      <p:cxnSp>
        <p:nvCxnSpPr>
          <p:cNvPr id="10" name="Straight Arrow Connector 9"/>
          <p:cNvCxnSpPr/>
          <p:nvPr/>
        </p:nvCxnSpPr>
        <p:spPr>
          <a:xfrm flipV="1">
            <a:off x="3532908" y="2224186"/>
            <a:ext cx="1288473" cy="92132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3465233" y="3332018"/>
            <a:ext cx="1423821" cy="11222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632747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 xmlns:a16="http://schemas.microsoft.com/office/drawing/2014/main" id="{41CC5D97-634F-C284-85CA-27CE6DC27F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1563"/>
            <a:ext cx="12426995" cy="6858000"/>
          </a:xfrm>
          <a:prstGeom prst="rect">
            <a:avLst/>
          </a:prstGeom>
        </p:spPr>
      </p:pic>
      <p:sp>
        <p:nvSpPr>
          <p:cNvPr id="9" name="Thought Bubble: Cloud 8">
            <a:extLst>
              <a:ext uri="{FF2B5EF4-FFF2-40B4-BE49-F238E27FC236}">
                <a16:creationId xmlns="" xmlns:a16="http://schemas.microsoft.com/office/drawing/2014/main" id="{14F8525B-F7E0-AB2C-C4BA-057584EF8BC0}"/>
              </a:ext>
            </a:extLst>
          </p:cNvPr>
          <p:cNvSpPr/>
          <p:nvPr/>
        </p:nvSpPr>
        <p:spPr>
          <a:xfrm>
            <a:off x="233395" y="2147454"/>
            <a:ext cx="2752259" cy="2001449"/>
          </a:xfrm>
          <a:prstGeom prst="cloudCallou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err="1" smtClean="0">
                <a:solidFill>
                  <a:srgbClr val="7030A0"/>
                </a:solidFill>
                <a:latin typeface="Times New Roman" pitchFamily="18" charset="0"/>
                <a:cs typeface="Times New Roman" pitchFamily="18" charset="0"/>
              </a:rPr>
              <a:t>Ánh</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sáng</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nhân</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tạo</a:t>
            </a:r>
            <a:r>
              <a:rPr lang="en-US" sz="2800" b="1" dirty="0" smtClean="0">
                <a:solidFill>
                  <a:srgbClr val="7030A0"/>
                </a:solidFill>
                <a:latin typeface="Times New Roman" pitchFamily="18" charset="0"/>
                <a:cs typeface="Times New Roman" pitchFamily="18" charset="0"/>
              </a:rPr>
              <a:t> </a:t>
            </a:r>
            <a:endParaRPr lang="vi-VN" sz="2800" dirty="0">
              <a:solidFill>
                <a:srgbClr val="7030A0"/>
              </a:solidFill>
              <a:latin typeface="Times New Roman" pitchFamily="18" charset="0"/>
              <a:cs typeface="Times New Roman" pitchFamily="18" charset="0"/>
            </a:endParaRPr>
          </a:p>
        </p:txBody>
      </p:sp>
      <p:sp>
        <p:nvSpPr>
          <p:cNvPr id="4" name="Flowchart: Stored Data 3"/>
          <p:cNvSpPr/>
          <p:nvPr/>
        </p:nvSpPr>
        <p:spPr>
          <a:xfrm>
            <a:off x="4059383" y="651165"/>
            <a:ext cx="7412182" cy="2673926"/>
          </a:xfrm>
          <a:prstGeom prst="flowChartOnlineStorage">
            <a:avLst/>
          </a:prstGeom>
          <a:solidFill>
            <a:schemeClr val="accent5">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solidFill>
                  <a:srgbClr val="FF0000"/>
                </a:solidFill>
                <a:latin typeface="+mj-lt"/>
              </a:rPr>
              <a:t>- </a:t>
            </a:r>
            <a:r>
              <a:rPr lang="vi-VN" sz="2400" dirty="0" smtClean="0">
                <a:solidFill>
                  <a:srgbClr val="FF0000"/>
                </a:solidFill>
                <a:latin typeface="+mj-lt"/>
              </a:rPr>
              <a:t>Ngoài </a:t>
            </a:r>
            <a:r>
              <a:rPr lang="vi-VN" sz="2400" dirty="0">
                <a:solidFill>
                  <a:srgbClr val="FF0000"/>
                </a:solidFill>
                <a:latin typeface="+mj-lt"/>
              </a:rPr>
              <a:t>ánh nhân tạo như đèn điện, đèn pin ra chúng mình còn biết  nguồn ánh sáng nhân tạo nào khác? ( nến, đèn dầu, đèn cao áp, đèn nhấp nháy, đèn ác quy...).</a:t>
            </a:r>
          </a:p>
          <a:p>
            <a:r>
              <a:rPr lang="en-US" sz="2400" dirty="0" smtClean="0">
                <a:solidFill>
                  <a:srgbClr val="FF0000"/>
                </a:solidFill>
                <a:latin typeface="+mj-lt"/>
              </a:rPr>
              <a:t>- </a:t>
            </a:r>
            <a:r>
              <a:rPr lang="vi-VN" sz="2400" dirty="0" smtClean="0">
                <a:solidFill>
                  <a:srgbClr val="FF0000"/>
                </a:solidFill>
                <a:latin typeface="+mj-lt"/>
              </a:rPr>
              <a:t>Khi </a:t>
            </a:r>
            <a:r>
              <a:rPr lang="vi-VN" sz="2400" dirty="0">
                <a:solidFill>
                  <a:srgbClr val="FF0000"/>
                </a:solidFill>
                <a:latin typeface="+mj-lt"/>
              </a:rPr>
              <a:t>nào chúng ta phải dùng đến ánh sáng nhân tạo?( trời tối âm </a:t>
            </a:r>
            <a:r>
              <a:rPr lang="vi-VN" sz="2400" dirty="0">
                <a:solidFill>
                  <a:srgbClr val="FF0000"/>
                </a:solidFill>
              </a:rPr>
              <a:t>u)</a:t>
            </a:r>
          </a:p>
        </p:txBody>
      </p:sp>
      <p:sp>
        <p:nvSpPr>
          <p:cNvPr id="5" name="Flowchart: Stored Data 4"/>
          <p:cNvSpPr/>
          <p:nvPr/>
        </p:nvSpPr>
        <p:spPr>
          <a:xfrm>
            <a:off x="4253346" y="3713018"/>
            <a:ext cx="7398328" cy="3034146"/>
          </a:xfrm>
          <a:prstGeom prst="flowChartOnlineStorag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Tx/>
              <a:buChar char="-"/>
            </a:pPr>
            <a:r>
              <a:rPr lang="vi-VN" sz="2400" dirty="0" smtClean="0">
                <a:solidFill>
                  <a:srgbClr val="FF0000"/>
                </a:solidFill>
                <a:latin typeface="+mj-lt"/>
              </a:rPr>
              <a:t>À </a:t>
            </a:r>
            <a:r>
              <a:rPr lang="vi-VN" sz="2400" dirty="0">
                <a:solidFill>
                  <a:srgbClr val="FF0000"/>
                </a:solidFill>
                <a:latin typeface="+mj-lt"/>
              </a:rPr>
              <a:t>đúng rồi khi trời tối chúng ta phải sử dụng đến ánh sáng nhân tạo như đèn pin, đèn điện, nến, đèn dầu đấy các con ạ. </a:t>
            </a:r>
            <a:endParaRPr lang="en-US" sz="2400" dirty="0" smtClean="0">
              <a:solidFill>
                <a:srgbClr val="FF0000"/>
              </a:solidFill>
              <a:latin typeface="+mj-lt"/>
            </a:endParaRPr>
          </a:p>
          <a:p>
            <a:pPr marL="342900" indent="-342900">
              <a:buFontTx/>
              <a:buChar char="-"/>
            </a:pPr>
            <a:r>
              <a:rPr lang="vi-VN" sz="2400" dirty="0" smtClean="0">
                <a:solidFill>
                  <a:srgbClr val="FF0000"/>
                </a:solidFill>
                <a:latin typeface="+mj-lt"/>
              </a:rPr>
              <a:t>Và </a:t>
            </a:r>
            <a:r>
              <a:rPr lang="vi-VN" sz="2400" dirty="0">
                <a:solidFill>
                  <a:srgbClr val="FF0000"/>
                </a:solidFill>
                <a:latin typeface="+mj-lt"/>
              </a:rPr>
              <a:t>một điều rất quan trọng khi sử dụng nguồn ánh sáng như đèn điện chúng ta phải làm gì?( tiết kiệm điện</a:t>
            </a:r>
            <a:r>
              <a:rPr lang="vi-VN" sz="2400" dirty="0" smtClean="0">
                <a:solidFill>
                  <a:srgbClr val="FF0000"/>
                </a:solidFill>
                <a:latin typeface="+mj-lt"/>
                <a:cs typeface="Times New Roman" pitchFamily="18" charset="0"/>
              </a:rPr>
              <a:t>).</a:t>
            </a:r>
            <a:endParaRPr lang="vi-VN" sz="2400" dirty="0">
              <a:solidFill>
                <a:srgbClr val="FF0000"/>
              </a:solidFill>
              <a:latin typeface="+mj-lt"/>
              <a:cs typeface="Times New Roman" pitchFamily="18" charset="0"/>
            </a:endParaRPr>
          </a:p>
        </p:txBody>
      </p:sp>
      <p:cxnSp>
        <p:nvCxnSpPr>
          <p:cNvPr id="10" name="Straight Arrow Connector 9"/>
          <p:cNvCxnSpPr/>
          <p:nvPr/>
        </p:nvCxnSpPr>
        <p:spPr>
          <a:xfrm flipV="1">
            <a:off x="3125798" y="2452253"/>
            <a:ext cx="1025235" cy="6959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3125798" y="3470563"/>
            <a:ext cx="1127548" cy="8659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775221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 xmlns:a16="http://schemas.microsoft.com/office/drawing/2014/main" id="{9C4E5C61-2411-0600-C471-557A45D29C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254345" cy="6858000"/>
          </a:xfrm>
          <a:prstGeom prst="rect">
            <a:avLst/>
          </a:prstGeom>
        </p:spPr>
      </p:pic>
      <p:sp>
        <p:nvSpPr>
          <p:cNvPr id="2" name="TextBox 1">
            <a:extLst>
              <a:ext uri="{FF2B5EF4-FFF2-40B4-BE49-F238E27FC236}">
                <a16:creationId xmlns="" xmlns:a16="http://schemas.microsoft.com/office/drawing/2014/main" id="{6B410B22-B3AE-0DE8-A3FC-E934054BC7F3}"/>
              </a:ext>
            </a:extLst>
          </p:cNvPr>
          <p:cNvSpPr txBox="1"/>
          <p:nvPr/>
        </p:nvSpPr>
        <p:spPr>
          <a:xfrm>
            <a:off x="2923309" y="2772965"/>
            <a:ext cx="8285018" cy="707886"/>
          </a:xfrm>
          <a:prstGeom prst="rect">
            <a:avLst/>
          </a:prstGeom>
          <a:noFill/>
        </p:spPr>
        <p:txBody>
          <a:bodyPr wrap="square" rtlCol="0">
            <a:spAutoFit/>
          </a:bodyPr>
          <a:lstStyle/>
          <a:p>
            <a:pPr algn="ctr"/>
            <a:r>
              <a:rPr lang="en-US" sz="3600" dirty="0" smtClean="0">
                <a:solidFill>
                  <a:srgbClr val="FF0000"/>
                </a:solidFill>
                <a:latin typeface="+mj-lt"/>
              </a:rPr>
              <a:t> </a:t>
            </a:r>
            <a:r>
              <a:rPr lang="en-US" sz="4000" dirty="0" err="1" smtClean="0">
                <a:solidFill>
                  <a:srgbClr val="FF0000"/>
                </a:solidFill>
                <a:latin typeface="Times New Roman" pitchFamily="18" charset="0"/>
                <a:cs typeface="Times New Roman" pitchFamily="18" charset="0"/>
              </a:rPr>
              <a:t>Hát</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và</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vận</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động</a:t>
            </a:r>
            <a:r>
              <a:rPr lang="en-US" sz="4000" dirty="0" smtClean="0">
                <a:solidFill>
                  <a:srgbClr val="FF0000"/>
                </a:solidFill>
                <a:latin typeface="Times New Roman" pitchFamily="18" charset="0"/>
                <a:cs typeface="Times New Roman" pitchFamily="18" charset="0"/>
              </a:rPr>
              <a:t>: </a:t>
            </a:r>
            <a:r>
              <a:rPr lang="en-US" sz="4000" dirty="0" err="1">
                <a:solidFill>
                  <a:srgbClr val="FF0000"/>
                </a:solidFill>
                <a:latin typeface="Times New Roman" pitchFamily="18" charset="0"/>
                <a:cs typeface="Times New Roman" pitchFamily="18" charset="0"/>
              </a:rPr>
              <a:t>N</a:t>
            </a:r>
            <a:r>
              <a:rPr lang="en-US" sz="4000" dirty="0" err="1" smtClean="0">
                <a:solidFill>
                  <a:srgbClr val="FF0000"/>
                </a:solidFill>
                <a:latin typeface="Times New Roman" pitchFamily="18" charset="0"/>
                <a:cs typeface="Times New Roman" pitchFamily="18" charset="0"/>
              </a:rPr>
              <a:t>ắng</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sớm</a:t>
            </a:r>
            <a:r>
              <a:rPr lang="en-US" sz="4000" dirty="0" smtClean="0">
                <a:solidFill>
                  <a:srgbClr val="FF0000"/>
                </a:solidFill>
                <a:latin typeface="Times New Roman" pitchFamily="18" charset="0"/>
                <a:cs typeface="Times New Roman" pitchFamily="18" charset="0"/>
              </a:rPr>
              <a:t>  </a:t>
            </a:r>
            <a:endParaRPr lang="en-US" sz="4000" dirty="0">
              <a:solidFill>
                <a:srgbClr val="FF0000"/>
              </a:solidFill>
              <a:latin typeface="Times New Roman" pitchFamily="18" charset="0"/>
              <a:cs typeface="Times New Roman" pitchFamily="18" charset="0"/>
            </a:endParaRPr>
          </a:p>
        </p:txBody>
      </p:sp>
      <p:sp>
        <p:nvSpPr>
          <p:cNvPr id="7" name="Cloud Callout 6"/>
          <p:cNvSpPr/>
          <p:nvPr/>
        </p:nvSpPr>
        <p:spPr>
          <a:xfrm>
            <a:off x="1011381" y="568037"/>
            <a:ext cx="3532910" cy="1678456"/>
          </a:xfrm>
          <a:prstGeom prst="cloudCallou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7030A0"/>
                </a:solidFill>
                <a:latin typeface="Times New Roman" pitchFamily="18" charset="0"/>
                <a:cs typeface="Times New Roman" pitchFamily="18" charset="0"/>
              </a:rPr>
              <a:t>1.Ổn </a:t>
            </a:r>
            <a:r>
              <a:rPr lang="en-US" sz="2800" dirty="0" err="1" smtClean="0">
                <a:solidFill>
                  <a:srgbClr val="7030A0"/>
                </a:solidFill>
                <a:latin typeface="Times New Roman" pitchFamily="18" charset="0"/>
                <a:cs typeface="Times New Roman" pitchFamily="18" charset="0"/>
              </a:rPr>
              <a:t>định</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gây</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hứng</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thú</a:t>
            </a:r>
            <a:endParaRPr lang="en-US" sz="2800"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2813023886"/>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 xmlns:a16="http://schemas.microsoft.com/office/drawing/2014/main" id="{B79E15D3-78F6-5B4C-A8F7-BE7AABB11C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 xmlns:a16="http://schemas.microsoft.com/office/drawing/2014/main" id="{0BCDC919-909D-5A4D-BC38-026DD5CFEFF8}"/>
              </a:ext>
            </a:extLst>
          </p:cNvPr>
          <p:cNvSpPr txBox="1"/>
          <p:nvPr/>
        </p:nvSpPr>
        <p:spPr>
          <a:xfrm>
            <a:off x="2520462" y="2192215"/>
            <a:ext cx="7655169" cy="3231654"/>
          </a:xfrm>
          <a:prstGeom prst="rect">
            <a:avLst/>
          </a:prstGeom>
          <a:solidFill>
            <a:schemeClr val="accent6">
              <a:lumMod val="40000"/>
              <a:lumOff val="60000"/>
            </a:schemeClr>
          </a:solidFill>
        </p:spPr>
        <p:txBody>
          <a:bodyPr wrap="square" rtlCol="0">
            <a:spAutoFit/>
          </a:bodyPr>
          <a:lstStyle/>
          <a:p>
            <a:r>
              <a:rPr lang="vi-VN" sz="3600" dirty="0" smtClean="0"/>
              <a:t> </a:t>
            </a:r>
            <a:r>
              <a:rPr lang="en-US" sz="3600" dirty="0" smtClean="0"/>
              <a:t> </a:t>
            </a:r>
            <a:r>
              <a:rPr lang="en-US" sz="3600" u="sng" dirty="0" err="1" smtClean="0">
                <a:solidFill>
                  <a:srgbClr val="FF0000"/>
                </a:solidFill>
                <a:latin typeface="Times New Roman" pitchFamily="18" charset="0"/>
                <a:cs typeface="Times New Roman" pitchFamily="18" charset="0"/>
              </a:rPr>
              <a:t>Giáo</a:t>
            </a:r>
            <a:r>
              <a:rPr lang="en-US" sz="3600" u="sng" dirty="0" smtClean="0">
                <a:solidFill>
                  <a:srgbClr val="FF0000"/>
                </a:solidFill>
                <a:latin typeface="Times New Roman" pitchFamily="18" charset="0"/>
                <a:cs typeface="Times New Roman" pitchFamily="18" charset="0"/>
              </a:rPr>
              <a:t> </a:t>
            </a:r>
            <a:r>
              <a:rPr lang="en-US" sz="3600" u="sng" dirty="0" err="1" smtClean="0">
                <a:solidFill>
                  <a:srgbClr val="FF0000"/>
                </a:solidFill>
                <a:latin typeface="Times New Roman" pitchFamily="18" charset="0"/>
                <a:cs typeface="Times New Roman" pitchFamily="18" charset="0"/>
              </a:rPr>
              <a:t>dục</a:t>
            </a:r>
            <a:r>
              <a:rPr lang="en-US" sz="3600" u="sng" dirty="0" smtClean="0">
                <a:solidFill>
                  <a:srgbClr val="FF0000"/>
                </a:solidFill>
                <a:latin typeface="Times New Roman" pitchFamily="18" charset="0"/>
                <a:cs typeface="Times New Roman" pitchFamily="18" charset="0"/>
              </a:rPr>
              <a:t> </a:t>
            </a:r>
            <a:r>
              <a:rPr lang="en-US" sz="3600" dirty="0" smtClean="0">
                <a:solidFill>
                  <a:srgbClr val="FF0000"/>
                </a:solidFill>
              </a:rPr>
              <a:t>:</a:t>
            </a:r>
            <a:r>
              <a:rPr lang="en-US" sz="3600" dirty="0" smtClean="0"/>
              <a:t> </a:t>
            </a:r>
            <a:r>
              <a:rPr lang="vi-VN" sz="2800" dirty="0" smtClean="0">
                <a:solidFill>
                  <a:srgbClr val="FF0000"/>
                </a:solidFill>
                <a:latin typeface="+mj-lt"/>
              </a:rPr>
              <a:t>À </a:t>
            </a:r>
            <a:r>
              <a:rPr lang="vi-VN" sz="2800" dirty="0">
                <a:solidFill>
                  <a:srgbClr val="FF0000"/>
                </a:solidFill>
                <a:latin typeface="+mj-lt"/>
              </a:rPr>
              <a:t>đúng rồi khi trời tối chúng ta phải sử dụng đến ánh sáng nhân tạo như đèn pin, đèn điện, nến, đèn dầu đấy các con ạ. Và một điều rất quan trọng khi sử dụng nguồn ánh sáng như đèn điện chúng ta phải làm gì?( tiết kiệm điện).</a:t>
            </a:r>
          </a:p>
          <a:p>
            <a:r>
              <a:rPr lang="vi-VN" sz="2800" dirty="0">
                <a:solidFill>
                  <a:srgbClr val="FF0000"/>
                </a:solidFill>
                <a:latin typeface="+mj-lt"/>
              </a:rPr>
              <a:t>      -     Vì sao chúng ta phải tiết kiệm điện? ( đỡ tốn tiền)</a:t>
            </a:r>
          </a:p>
        </p:txBody>
      </p:sp>
    </p:spTree>
    <p:extLst>
      <p:ext uri="{BB962C8B-B14F-4D97-AF65-F5344CB8AC3E}">
        <p14:creationId xmlns:p14="http://schemas.microsoft.com/office/powerpoint/2010/main" val="2639878350"/>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 xmlns:a16="http://schemas.microsoft.com/office/drawing/2014/main" id="{4F77830C-C60E-D6C9-2362-14151FF21C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8546"/>
            <a:ext cx="12192000" cy="6996545"/>
          </a:xfrm>
          <a:prstGeom prst="rect">
            <a:avLst/>
          </a:prstGeom>
        </p:spPr>
      </p:pic>
      <p:sp>
        <p:nvSpPr>
          <p:cNvPr id="10" name="Thought Bubble: Cloud 9">
            <a:extLst>
              <a:ext uri="{FF2B5EF4-FFF2-40B4-BE49-F238E27FC236}">
                <a16:creationId xmlns="" xmlns:a16="http://schemas.microsoft.com/office/drawing/2014/main" id="{12643959-9BE3-CD57-6B5B-142BB887A4C1}"/>
              </a:ext>
            </a:extLst>
          </p:cNvPr>
          <p:cNvSpPr/>
          <p:nvPr/>
        </p:nvSpPr>
        <p:spPr>
          <a:xfrm>
            <a:off x="263236" y="1205345"/>
            <a:ext cx="4668983" cy="2698441"/>
          </a:xfrm>
          <a:prstGeom prst="cloudCallout">
            <a:avLst/>
          </a:prstGeom>
          <a:solidFill>
            <a:schemeClr val="tx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err="1" smtClean="0">
                <a:solidFill>
                  <a:srgbClr val="7030A0"/>
                </a:solidFill>
                <a:latin typeface="Times New Roman" pitchFamily="18" charset="0"/>
                <a:cs typeface="Times New Roman" pitchFamily="18" charset="0"/>
              </a:rPr>
              <a:t>Ôn</a:t>
            </a:r>
            <a:r>
              <a:rPr lang="en-US" sz="4000" dirty="0" smtClean="0">
                <a:solidFill>
                  <a:srgbClr val="7030A0"/>
                </a:solidFill>
                <a:latin typeface="Times New Roman" pitchFamily="18" charset="0"/>
                <a:cs typeface="Times New Roman" pitchFamily="18" charset="0"/>
              </a:rPr>
              <a:t> </a:t>
            </a:r>
            <a:r>
              <a:rPr lang="en-US" sz="4000" dirty="0" err="1" smtClean="0">
                <a:solidFill>
                  <a:srgbClr val="7030A0"/>
                </a:solidFill>
                <a:latin typeface="Times New Roman" pitchFamily="18" charset="0"/>
                <a:cs typeface="Times New Roman" pitchFamily="18" charset="0"/>
              </a:rPr>
              <a:t>luyện</a:t>
            </a:r>
            <a:r>
              <a:rPr lang="en-US" sz="4000" dirty="0" smtClean="0">
                <a:solidFill>
                  <a:srgbClr val="7030A0"/>
                </a:solidFill>
                <a:latin typeface="Times New Roman" pitchFamily="18" charset="0"/>
                <a:cs typeface="Times New Roman" pitchFamily="18" charset="0"/>
              </a:rPr>
              <a:t> </a:t>
            </a:r>
            <a:r>
              <a:rPr lang="en-US" sz="4000" dirty="0" err="1" smtClean="0">
                <a:solidFill>
                  <a:srgbClr val="7030A0"/>
                </a:solidFill>
                <a:latin typeface="Times New Roman" pitchFamily="18" charset="0"/>
                <a:cs typeface="Times New Roman" pitchFamily="18" charset="0"/>
              </a:rPr>
              <a:t>củng</a:t>
            </a:r>
            <a:r>
              <a:rPr lang="en-US" sz="4000" dirty="0" smtClean="0">
                <a:solidFill>
                  <a:srgbClr val="7030A0"/>
                </a:solidFill>
                <a:latin typeface="Times New Roman" pitchFamily="18" charset="0"/>
                <a:cs typeface="Times New Roman" pitchFamily="18" charset="0"/>
              </a:rPr>
              <a:t> </a:t>
            </a:r>
            <a:r>
              <a:rPr lang="en-US" sz="4000" dirty="0" err="1" smtClean="0">
                <a:solidFill>
                  <a:srgbClr val="7030A0"/>
                </a:solidFill>
                <a:latin typeface="Times New Roman" pitchFamily="18" charset="0"/>
                <a:cs typeface="Times New Roman" pitchFamily="18" charset="0"/>
              </a:rPr>
              <a:t>cố</a:t>
            </a:r>
            <a:r>
              <a:rPr lang="en-US" sz="4000" dirty="0" smtClean="0">
                <a:solidFill>
                  <a:srgbClr val="7030A0"/>
                </a:solidFill>
                <a:latin typeface="Times New Roman" pitchFamily="18" charset="0"/>
                <a:cs typeface="Times New Roman" pitchFamily="18" charset="0"/>
              </a:rPr>
              <a:t> </a:t>
            </a:r>
            <a:endParaRPr lang="en-US" sz="4000" dirty="0">
              <a:solidFill>
                <a:srgbClr val="7030A0"/>
              </a:solidFill>
              <a:latin typeface="Times New Roman" pitchFamily="18" charset="0"/>
              <a:cs typeface="Times New Roman" pitchFamily="18" charset="0"/>
            </a:endParaRPr>
          </a:p>
        </p:txBody>
      </p:sp>
      <p:sp>
        <p:nvSpPr>
          <p:cNvPr id="2" name="Round Diagonal Corner Rectangle 1"/>
          <p:cNvSpPr/>
          <p:nvPr/>
        </p:nvSpPr>
        <p:spPr>
          <a:xfrm>
            <a:off x="6470073" y="3725268"/>
            <a:ext cx="4558145" cy="1908731"/>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rgbClr val="FF0000"/>
                </a:solidFill>
                <a:latin typeface="Times New Roman" pitchFamily="18" charset="0"/>
                <a:cs typeface="Times New Roman" pitchFamily="18" charset="0"/>
              </a:rPr>
              <a:t>T</a:t>
            </a:r>
            <a:r>
              <a:rPr lang="vi-VN" sz="4000" dirty="0" smtClean="0">
                <a:solidFill>
                  <a:srgbClr val="FF0000"/>
                </a:solidFill>
                <a:latin typeface="Times New Roman" pitchFamily="18" charset="0"/>
                <a:cs typeface="Times New Roman" pitchFamily="18" charset="0"/>
              </a:rPr>
              <a:t>rò </a:t>
            </a:r>
            <a:r>
              <a:rPr lang="vi-VN" sz="4000" dirty="0">
                <a:solidFill>
                  <a:srgbClr val="FF0000"/>
                </a:solidFill>
                <a:latin typeface="Times New Roman" pitchFamily="18" charset="0"/>
                <a:cs typeface="Times New Roman" pitchFamily="18" charset="0"/>
              </a:rPr>
              <a:t>chơi </a:t>
            </a:r>
            <a:r>
              <a:rPr lang="en-US" sz="4000" dirty="0" smtClean="0">
                <a:solidFill>
                  <a:srgbClr val="FF0000"/>
                </a:solidFill>
                <a:latin typeface="Times New Roman" pitchFamily="18" charset="0"/>
                <a:cs typeface="Times New Roman" pitchFamily="18" charset="0"/>
              </a:rPr>
              <a:t>2</a:t>
            </a:r>
            <a:r>
              <a:rPr lang="vi-VN" sz="4000" dirty="0" smtClean="0">
                <a:solidFill>
                  <a:srgbClr val="FF0000"/>
                </a:solidFill>
                <a:latin typeface="Times New Roman" pitchFamily="18" charset="0"/>
                <a:cs typeface="Times New Roman" pitchFamily="18" charset="0"/>
              </a:rPr>
              <a:t>“</a:t>
            </a:r>
            <a:r>
              <a:rPr lang="en-US" sz="4000" dirty="0" smtClean="0">
                <a:solidFill>
                  <a:srgbClr val="FF0000"/>
                </a:solidFill>
                <a:latin typeface="Times New Roman" pitchFamily="18" charset="0"/>
                <a:cs typeface="Times New Roman" pitchFamily="18" charset="0"/>
              </a:rPr>
              <a:t>Chung </a:t>
            </a:r>
            <a:r>
              <a:rPr lang="en-US" sz="4000" dirty="0" err="1" smtClean="0">
                <a:solidFill>
                  <a:srgbClr val="FF0000"/>
                </a:solidFill>
                <a:latin typeface="Times New Roman" pitchFamily="18" charset="0"/>
                <a:cs typeface="Times New Roman" pitchFamily="18" charset="0"/>
              </a:rPr>
              <a:t>sức</a:t>
            </a:r>
            <a:r>
              <a:rPr lang="en-US" sz="4000" dirty="0" smtClean="0">
                <a:solidFill>
                  <a:srgbClr val="FF0000"/>
                </a:solidFill>
                <a:latin typeface="Times New Roman" pitchFamily="18" charset="0"/>
                <a:cs typeface="Times New Roman" pitchFamily="18" charset="0"/>
              </a:rPr>
              <a:t> </a:t>
            </a:r>
            <a:r>
              <a:rPr lang="vi-VN" sz="4000" dirty="0" smtClean="0">
                <a:solidFill>
                  <a:srgbClr val="FF0000"/>
                </a:solidFill>
                <a:latin typeface="Times New Roman" pitchFamily="18" charset="0"/>
                <a:cs typeface="Times New Roman" pitchFamily="18" charset="0"/>
              </a:rPr>
              <a:t>"</a:t>
            </a:r>
            <a:endParaRPr lang="en-US" sz="4000" dirty="0">
              <a:solidFill>
                <a:srgbClr val="FF0000"/>
              </a:solidFill>
              <a:latin typeface="Times New Roman" pitchFamily="18" charset="0"/>
              <a:cs typeface="Times New Roman" pitchFamily="18" charset="0"/>
            </a:endParaRPr>
          </a:p>
        </p:txBody>
      </p:sp>
      <p:sp>
        <p:nvSpPr>
          <p:cNvPr id="3" name="Round Diagonal Corner Rectangle 2"/>
          <p:cNvSpPr/>
          <p:nvPr/>
        </p:nvSpPr>
        <p:spPr>
          <a:xfrm>
            <a:off x="6497782" y="1205345"/>
            <a:ext cx="4391890" cy="1856510"/>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err="1" smtClean="0">
                <a:solidFill>
                  <a:srgbClr val="FF0000"/>
                </a:solidFill>
                <a:latin typeface="Times New Roman" pitchFamily="18" charset="0"/>
                <a:cs typeface="Times New Roman" pitchFamily="18" charset="0"/>
              </a:rPr>
              <a:t>Trò</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chơi</a:t>
            </a:r>
            <a:r>
              <a:rPr lang="en-US" sz="4000" dirty="0" smtClean="0">
                <a:solidFill>
                  <a:srgbClr val="FF0000"/>
                </a:solidFill>
                <a:latin typeface="Times New Roman" pitchFamily="18" charset="0"/>
                <a:cs typeface="Times New Roman" pitchFamily="18" charset="0"/>
              </a:rPr>
              <a:t> 1:  “ </a:t>
            </a:r>
            <a:r>
              <a:rPr lang="en-US" sz="4000" dirty="0" err="1" smtClean="0">
                <a:solidFill>
                  <a:srgbClr val="FF0000"/>
                </a:solidFill>
                <a:latin typeface="Times New Roman" pitchFamily="18" charset="0"/>
                <a:cs typeface="Times New Roman" pitchFamily="18" charset="0"/>
              </a:rPr>
              <a:t>Bé</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khéo</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tay</a:t>
            </a:r>
            <a:r>
              <a:rPr lang="en-US" sz="4000" dirty="0" smtClean="0">
                <a:solidFill>
                  <a:srgbClr val="FF0000"/>
                </a:solidFill>
                <a:latin typeface="Times New Roman" pitchFamily="18" charset="0"/>
                <a:cs typeface="Times New Roman" pitchFamily="18" charset="0"/>
              </a:rPr>
              <a:t>”</a:t>
            </a:r>
            <a:endParaRPr lang="en-US" sz="4000" dirty="0">
              <a:solidFill>
                <a:srgbClr val="FF0000"/>
              </a:solidFill>
              <a:latin typeface="Times New Roman" pitchFamily="18" charset="0"/>
              <a:cs typeface="Times New Roman" pitchFamily="18" charset="0"/>
            </a:endParaRPr>
          </a:p>
        </p:txBody>
      </p:sp>
      <p:sp>
        <p:nvSpPr>
          <p:cNvPr id="4" name="Right Arrow 3"/>
          <p:cNvSpPr/>
          <p:nvPr/>
        </p:nvSpPr>
        <p:spPr>
          <a:xfrm>
            <a:off x="5084619" y="2507673"/>
            <a:ext cx="1177636" cy="31319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a:off x="5084619" y="4679633"/>
            <a:ext cx="1177636" cy="3772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56334242"/>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p:cTn id="7" dur="1000" fill="hold"/>
                                        <p:tgtEl>
                                          <p:spTgt spid="10">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0">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10">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 xmlns:a16="http://schemas.microsoft.com/office/drawing/2014/main" id="{4F77830C-C60E-D6C9-2362-14151FF21C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418" y="-138545"/>
            <a:ext cx="12192000" cy="6858000"/>
          </a:xfrm>
          <a:prstGeom prst="rect">
            <a:avLst/>
          </a:prstGeom>
        </p:spPr>
      </p:pic>
      <p:sp>
        <p:nvSpPr>
          <p:cNvPr id="3" name="Round Diagonal Corner Rectangle 2"/>
          <p:cNvSpPr/>
          <p:nvPr/>
        </p:nvSpPr>
        <p:spPr>
          <a:xfrm>
            <a:off x="1939636" y="1371601"/>
            <a:ext cx="7564582" cy="3532908"/>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err="1" smtClean="0">
                <a:solidFill>
                  <a:srgbClr val="FF0000"/>
                </a:solidFill>
                <a:latin typeface="Times New Roman" pitchFamily="18" charset="0"/>
                <a:cs typeface="Times New Roman" pitchFamily="18" charset="0"/>
              </a:rPr>
              <a:t>Trò</a:t>
            </a:r>
            <a:r>
              <a:rPr lang="en-US" sz="4800" dirty="0" smtClean="0">
                <a:solidFill>
                  <a:srgbClr val="FF0000"/>
                </a:solidFill>
                <a:latin typeface="Times New Roman" pitchFamily="18" charset="0"/>
                <a:cs typeface="Times New Roman" pitchFamily="18" charset="0"/>
              </a:rPr>
              <a:t> </a:t>
            </a:r>
            <a:r>
              <a:rPr lang="en-US" sz="4800" dirty="0" err="1" smtClean="0">
                <a:solidFill>
                  <a:srgbClr val="FF0000"/>
                </a:solidFill>
                <a:latin typeface="Times New Roman" pitchFamily="18" charset="0"/>
                <a:cs typeface="Times New Roman" pitchFamily="18" charset="0"/>
              </a:rPr>
              <a:t>chơi</a:t>
            </a:r>
            <a:r>
              <a:rPr lang="en-US" sz="4800" dirty="0" smtClean="0">
                <a:solidFill>
                  <a:srgbClr val="FF0000"/>
                </a:solidFill>
                <a:latin typeface="Times New Roman" pitchFamily="18" charset="0"/>
                <a:cs typeface="Times New Roman" pitchFamily="18" charset="0"/>
              </a:rPr>
              <a:t> 1:  “ </a:t>
            </a:r>
            <a:r>
              <a:rPr lang="en-US" sz="4800" dirty="0" err="1" smtClean="0">
                <a:solidFill>
                  <a:srgbClr val="FF0000"/>
                </a:solidFill>
                <a:latin typeface="Times New Roman" pitchFamily="18" charset="0"/>
                <a:cs typeface="Times New Roman" pitchFamily="18" charset="0"/>
              </a:rPr>
              <a:t>Chiếc</a:t>
            </a:r>
            <a:r>
              <a:rPr lang="en-US" sz="4800" dirty="0" smtClean="0">
                <a:solidFill>
                  <a:srgbClr val="FF0000"/>
                </a:solidFill>
                <a:latin typeface="Times New Roman" pitchFamily="18" charset="0"/>
                <a:cs typeface="Times New Roman" pitchFamily="18" charset="0"/>
              </a:rPr>
              <a:t> </a:t>
            </a:r>
            <a:r>
              <a:rPr lang="en-US" sz="4800" dirty="0" err="1" smtClean="0">
                <a:solidFill>
                  <a:srgbClr val="FF0000"/>
                </a:solidFill>
                <a:latin typeface="Times New Roman" pitchFamily="18" charset="0"/>
                <a:cs typeface="Times New Roman" pitchFamily="18" charset="0"/>
              </a:rPr>
              <a:t>hầm</a:t>
            </a:r>
            <a:r>
              <a:rPr lang="en-US" sz="4800" dirty="0" smtClean="0">
                <a:solidFill>
                  <a:srgbClr val="FF0000"/>
                </a:solidFill>
                <a:latin typeface="Times New Roman" pitchFamily="18" charset="0"/>
                <a:cs typeface="Times New Roman" pitchFamily="18" charset="0"/>
              </a:rPr>
              <a:t> </a:t>
            </a:r>
            <a:r>
              <a:rPr lang="en-US" sz="4800" dirty="0" err="1" smtClean="0">
                <a:solidFill>
                  <a:srgbClr val="FF0000"/>
                </a:solidFill>
                <a:latin typeface="Times New Roman" pitchFamily="18" charset="0"/>
                <a:cs typeface="Times New Roman" pitchFamily="18" charset="0"/>
              </a:rPr>
              <a:t>kì</a:t>
            </a:r>
            <a:r>
              <a:rPr lang="en-US" sz="4800" dirty="0" smtClean="0">
                <a:solidFill>
                  <a:srgbClr val="FF0000"/>
                </a:solidFill>
                <a:latin typeface="Times New Roman" pitchFamily="18" charset="0"/>
                <a:cs typeface="Times New Roman" pitchFamily="18" charset="0"/>
              </a:rPr>
              <a:t> </a:t>
            </a:r>
            <a:r>
              <a:rPr lang="en-US" sz="4800" dirty="0" err="1" smtClean="0">
                <a:solidFill>
                  <a:srgbClr val="FF0000"/>
                </a:solidFill>
                <a:latin typeface="Times New Roman" pitchFamily="18" charset="0"/>
                <a:cs typeface="Times New Roman" pitchFamily="18" charset="0"/>
              </a:rPr>
              <a:t>diệu</a:t>
            </a:r>
            <a:r>
              <a:rPr lang="en-US" sz="4800" dirty="0" smtClean="0">
                <a:solidFill>
                  <a:srgbClr val="FF0000"/>
                </a:solidFill>
                <a:latin typeface="Times New Roman" pitchFamily="18" charset="0"/>
                <a:cs typeface="Times New Roman" pitchFamily="18" charset="0"/>
              </a:rPr>
              <a:t> ”</a:t>
            </a:r>
            <a:endParaRPr lang="en-US" sz="48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901369534"/>
      </p:ext>
    </p:extLst>
  </p:cSld>
  <p:clrMapOvr>
    <a:masterClrMapping/>
  </p:clrMapOvr>
  <p:transition spd="med">
    <p:pull/>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 xmlns:a16="http://schemas.microsoft.com/office/drawing/2014/main" id="{4F77830C-C60E-D6C9-2362-14151FF21C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418" y="-138546"/>
            <a:ext cx="12192000" cy="6996545"/>
          </a:xfrm>
          <a:prstGeom prst="rect">
            <a:avLst/>
          </a:prstGeom>
        </p:spPr>
      </p:pic>
      <p:sp>
        <p:nvSpPr>
          <p:cNvPr id="3" name="Round Diagonal Corner Rectangle 2"/>
          <p:cNvSpPr/>
          <p:nvPr/>
        </p:nvSpPr>
        <p:spPr>
          <a:xfrm>
            <a:off x="983673" y="1371601"/>
            <a:ext cx="9185563" cy="3532908"/>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err="1" smtClean="0">
                <a:solidFill>
                  <a:srgbClr val="FF0000"/>
                </a:solidFill>
                <a:latin typeface="Times New Roman" pitchFamily="18" charset="0"/>
                <a:cs typeface="Times New Roman" pitchFamily="18" charset="0"/>
              </a:rPr>
              <a:t>Trò</a:t>
            </a:r>
            <a:r>
              <a:rPr lang="en-US" sz="5400" dirty="0" smtClean="0">
                <a:solidFill>
                  <a:srgbClr val="FF0000"/>
                </a:solidFill>
                <a:latin typeface="Times New Roman" pitchFamily="18" charset="0"/>
                <a:cs typeface="Times New Roman" pitchFamily="18" charset="0"/>
              </a:rPr>
              <a:t> </a:t>
            </a:r>
            <a:r>
              <a:rPr lang="en-US" sz="5400" dirty="0" err="1" smtClean="0">
                <a:solidFill>
                  <a:srgbClr val="FF0000"/>
                </a:solidFill>
                <a:latin typeface="Times New Roman" pitchFamily="18" charset="0"/>
                <a:cs typeface="Times New Roman" pitchFamily="18" charset="0"/>
              </a:rPr>
              <a:t>chơi</a:t>
            </a:r>
            <a:r>
              <a:rPr lang="en-US" sz="5400" dirty="0" smtClean="0">
                <a:solidFill>
                  <a:srgbClr val="FF0000"/>
                </a:solidFill>
                <a:latin typeface="Times New Roman" pitchFamily="18" charset="0"/>
                <a:cs typeface="Times New Roman" pitchFamily="18" charset="0"/>
              </a:rPr>
              <a:t> 2:  “ Chung </a:t>
            </a:r>
            <a:r>
              <a:rPr lang="en-US" sz="5400" dirty="0" err="1" smtClean="0">
                <a:solidFill>
                  <a:srgbClr val="FF0000"/>
                </a:solidFill>
                <a:latin typeface="Times New Roman" pitchFamily="18" charset="0"/>
                <a:cs typeface="Times New Roman" pitchFamily="18" charset="0"/>
              </a:rPr>
              <a:t>sức</a:t>
            </a:r>
            <a:r>
              <a:rPr lang="en-US" sz="5400" dirty="0" smtClean="0">
                <a:solidFill>
                  <a:srgbClr val="FF0000"/>
                </a:solidFill>
                <a:latin typeface="Times New Roman" pitchFamily="18" charset="0"/>
                <a:cs typeface="Times New Roman" pitchFamily="18" charset="0"/>
              </a:rPr>
              <a:t>  ”</a:t>
            </a:r>
            <a:endParaRPr lang="en-US" sz="54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132481728"/>
      </p:ext>
    </p:extLst>
  </p:cSld>
  <p:clrMapOvr>
    <a:masterClrMapping/>
  </p:clrMapOvr>
  <p:transition spd="med">
    <p:pull/>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 xmlns:a16="http://schemas.microsoft.com/office/drawing/2014/main" id="{06B64439-7089-477E-D192-F6AC9D4A59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897025728"/>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randombar(horizont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 xmlns:a16="http://schemas.microsoft.com/office/drawing/2014/main" id="{9C4E5C61-2411-0600-C471-557A45D29C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254345" cy="6858000"/>
          </a:xfrm>
          <a:prstGeom prst="rect">
            <a:avLst/>
          </a:prstGeom>
        </p:spPr>
      </p:pic>
      <p:sp>
        <p:nvSpPr>
          <p:cNvPr id="6" name="Flowchart: Stored Data 5"/>
          <p:cNvSpPr/>
          <p:nvPr/>
        </p:nvSpPr>
        <p:spPr>
          <a:xfrm>
            <a:off x="3505200" y="2244435"/>
            <a:ext cx="6234545" cy="1995055"/>
          </a:xfrm>
          <a:prstGeom prst="flowChartOnlineStorag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smtClean="0">
                <a:solidFill>
                  <a:srgbClr val="FF0000"/>
                </a:solidFill>
                <a:latin typeface="Times New Roman" pitchFamily="18" charset="0"/>
                <a:cs typeface="Times New Roman" pitchFamily="18" charset="0"/>
              </a:rPr>
              <a:t>Hoạt</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động</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khám</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phá</a:t>
            </a:r>
            <a:r>
              <a:rPr lang="en-US" sz="3200" dirty="0" smtClean="0">
                <a:solidFill>
                  <a:srgbClr val="FF0000"/>
                </a:solidFill>
                <a:latin typeface="Times New Roman" pitchFamily="18" charset="0"/>
                <a:cs typeface="Times New Roman" pitchFamily="18" charset="0"/>
              </a:rPr>
              <a:t>  </a:t>
            </a:r>
            <a:endParaRPr lang="en-US" sz="32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290326275"/>
      </p:ext>
    </p:extLst>
  </p:cSld>
  <p:clrMapOvr>
    <a:masterClrMapping/>
  </p:clrMapOvr>
  <p:transition spd="slow">
    <p:cove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 xmlns:a16="http://schemas.microsoft.com/office/drawing/2014/main" id="{9C4E5C61-2411-0600-C471-557A45D29C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254345" cy="6858000"/>
          </a:xfrm>
          <a:prstGeom prst="rect">
            <a:avLst/>
          </a:prstGeom>
        </p:spPr>
      </p:pic>
      <p:sp>
        <p:nvSpPr>
          <p:cNvPr id="7" name="Cloud Callout 6"/>
          <p:cNvSpPr/>
          <p:nvPr/>
        </p:nvSpPr>
        <p:spPr>
          <a:xfrm>
            <a:off x="2327564" y="2341418"/>
            <a:ext cx="7453745" cy="1579418"/>
          </a:xfrm>
          <a:prstGeom prst="cloudCallou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smtClean="0">
                <a:solidFill>
                  <a:srgbClr val="FF0000"/>
                </a:solidFill>
                <a:latin typeface="Times New Roman" pitchFamily="18" charset="0"/>
                <a:cs typeface="Times New Roman" pitchFamily="18" charset="0"/>
              </a:rPr>
              <a:t>Ánh</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sáng</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tự</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nhiên</a:t>
            </a:r>
            <a:r>
              <a:rPr lang="en-US" sz="3200" dirty="0" smtClean="0">
                <a:solidFill>
                  <a:srgbClr val="FF0000"/>
                </a:solidFill>
                <a:latin typeface="Times New Roman" pitchFamily="18" charset="0"/>
                <a:cs typeface="Times New Roman" pitchFamily="18" charset="0"/>
              </a:rPr>
              <a:t> </a:t>
            </a:r>
            <a:endParaRPr lang="en-US" sz="32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886636370"/>
      </p:ext>
    </p:extLst>
  </p:cSld>
  <p:clrMapOvr>
    <a:masterClrMapping/>
  </p:clrMapOvr>
  <p:transition spd="slow">
    <p:cov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706619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733309"/>
          </a:xfrm>
          <a:prstGeom prst="rect">
            <a:avLst/>
          </a:prstGeom>
        </p:spPr>
      </p:pic>
    </p:spTree>
    <p:extLst>
      <p:ext uri="{BB962C8B-B14F-4D97-AF65-F5344CB8AC3E}">
        <p14:creationId xmlns:p14="http://schemas.microsoft.com/office/powerpoint/2010/main" val="12599936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 xmlns:a16="http://schemas.microsoft.com/office/drawing/2014/main" id="{9C4E5C61-2411-0600-C471-557A45D29C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254345" cy="6858000"/>
          </a:xfrm>
          <a:prstGeom prst="rect">
            <a:avLst/>
          </a:prstGeom>
        </p:spPr>
      </p:pic>
      <p:sp>
        <p:nvSpPr>
          <p:cNvPr id="7" name="Cloud Callout 6"/>
          <p:cNvSpPr/>
          <p:nvPr/>
        </p:nvSpPr>
        <p:spPr>
          <a:xfrm>
            <a:off x="1669470" y="692727"/>
            <a:ext cx="3754583" cy="1579418"/>
          </a:xfrm>
          <a:prstGeom prst="cloudCallou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smtClean="0">
                <a:solidFill>
                  <a:srgbClr val="7030A0"/>
                </a:solidFill>
                <a:latin typeface="Times New Roman" pitchFamily="18" charset="0"/>
                <a:cs typeface="Times New Roman" pitchFamily="18" charset="0"/>
              </a:rPr>
              <a:t>Ánh</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sáng</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tự</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nhien</a:t>
            </a:r>
            <a:r>
              <a:rPr lang="en-US" sz="2800" dirty="0" smtClean="0">
                <a:solidFill>
                  <a:srgbClr val="7030A0"/>
                </a:solidFill>
                <a:latin typeface="Times New Roman" pitchFamily="18" charset="0"/>
                <a:cs typeface="Times New Roman" pitchFamily="18" charset="0"/>
              </a:rPr>
              <a:t>  </a:t>
            </a:r>
            <a:endParaRPr lang="en-US" sz="2800" dirty="0">
              <a:solidFill>
                <a:srgbClr val="7030A0"/>
              </a:solidFill>
              <a:latin typeface="Times New Roman" pitchFamily="18" charset="0"/>
              <a:cs typeface="Times New Roman" pitchFamily="18" charset="0"/>
            </a:endParaRPr>
          </a:p>
        </p:txBody>
      </p:sp>
      <p:sp>
        <p:nvSpPr>
          <p:cNvPr id="4" name="Round Diagonal Corner Rectangle 3"/>
          <p:cNvSpPr/>
          <p:nvPr/>
        </p:nvSpPr>
        <p:spPr>
          <a:xfrm>
            <a:off x="4239491" y="2272145"/>
            <a:ext cx="6165273" cy="2549237"/>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Các con ơi điều gì sẽ xảy ra khi các cánh cửa lớp mình bị đóng hết lại? ( trẻ cùng cô đóng cửa).</a:t>
            </a:r>
          </a:p>
          <a:p>
            <a:r>
              <a:rPr lang="en-US" sz="2800" dirty="0" smtClean="0">
                <a:solidFill>
                  <a:srgbClr val="FF0000"/>
                </a:solidFill>
                <a:latin typeface="Times New Roman" pitchFamily="18" charset="0"/>
                <a:cs typeface="Times New Roman" pitchFamily="18" charset="0"/>
              </a:rPr>
              <a:t>- </a:t>
            </a:r>
            <a:r>
              <a:rPr lang="vi-VN" sz="2800" dirty="0" smtClean="0">
                <a:solidFill>
                  <a:srgbClr val="FF0000"/>
                </a:solidFill>
                <a:latin typeface="Times New Roman" pitchFamily="18" charset="0"/>
                <a:cs typeface="Times New Roman" pitchFamily="18" charset="0"/>
              </a:rPr>
              <a:t>Các </a:t>
            </a:r>
            <a:r>
              <a:rPr lang="vi-VN" sz="2800" dirty="0">
                <a:solidFill>
                  <a:srgbClr val="FF0000"/>
                </a:solidFill>
                <a:latin typeface="Times New Roman" pitchFamily="18" charset="0"/>
                <a:cs typeface="Times New Roman" pitchFamily="18" charset="0"/>
              </a:rPr>
              <a:t>con thấy thế nào?( trẻ nhìn các bạn và cô nói ra ý kiến của mình).</a:t>
            </a:r>
          </a:p>
          <a:p>
            <a:r>
              <a:rPr lang="en-US" sz="2800" dirty="0" smtClean="0">
                <a:solidFill>
                  <a:srgbClr val="FF0000"/>
                </a:solidFill>
                <a:latin typeface="Times New Roman" pitchFamily="18" charset="0"/>
                <a:cs typeface="Times New Roman" pitchFamily="18" charset="0"/>
              </a:rPr>
              <a:t>- </a:t>
            </a:r>
            <a:r>
              <a:rPr lang="vi-VN" sz="2800" dirty="0" smtClean="0">
                <a:solidFill>
                  <a:srgbClr val="FF0000"/>
                </a:solidFill>
                <a:latin typeface="Times New Roman" pitchFamily="18" charset="0"/>
                <a:cs typeface="Times New Roman" pitchFamily="18" charset="0"/>
              </a:rPr>
              <a:t>Vì </a:t>
            </a:r>
            <a:r>
              <a:rPr lang="vi-VN" sz="2800" dirty="0">
                <a:solidFill>
                  <a:srgbClr val="FF0000"/>
                </a:solidFill>
                <a:latin typeface="Times New Roman" pitchFamily="18" charset="0"/>
                <a:cs typeface="Times New Roman" pitchFamily="18" charset="0"/>
              </a:rPr>
              <a:t>sao lại như vậy</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387602127"/>
      </p:ext>
    </p:extLst>
  </p:cSld>
  <p:clrMapOvr>
    <a:masterClrMapping/>
  </p:clrMapOvr>
  <p:transition spd="slow">
    <p:cove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 xmlns:a16="http://schemas.microsoft.com/office/drawing/2014/main" id="{9C4E5C61-2411-0600-C471-557A45D29C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254345" cy="6858000"/>
          </a:xfrm>
          <a:prstGeom prst="rect">
            <a:avLst/>
          </a:prstGeom>
        </p:spPr>
      </p:pic>
      <p:sp>
        <p:nvSpPr>
          <p:cNvPr id="4" name="Round Diagonal Corner Rectangle 3"/>
          <p:cNvSpPr/>
          <p:nvPr/>
        </p:nvSpPr>
        <p:spPr>
          <a:xfrm>
            <a:off x="4239491" y="2272145"/>
            <a:ext cx="6165273" cy="2549237"/>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solidFill>
                  <a:srgbClr val="FF0000"/>
                </a:solidFill>
                <a:latin typeface="Times New Roman" pitchFamily="18" charset="0"/>
                <a:cs typeface="Times New Roman" pitchFamily="18" charset="0"/>
              </a:rPr>
              <a:t>- </a:t>
            </a:r>
            <a:r>
              <a:rPr lang="vi-VN" sz="2800" dirty="0">
                <a:solidFill>
                  <a:srgbClr val="FF0000"/>
                </a:solidFill>
              </a:rPr>
              <a:t>Làm thế nào để cô con mình nhìn được rõ?</a:t>
            </a:r>
          </a:p>
          <a:p>
            <a:r>
              <a:rPr lang="en-US" sz="2800" dirty="0" smtClean="0">
                <a:solidFill>
                  <a:srgbClr val="FF0000"/>
                </a:solidFill>
              </a:rPr>
              <a:t>- </a:t>
            </a:r>
            <a:r>
              <a:rPr lang="vi-VN" sz="2800" dirty="0" smtClean="0">
                <a:solidFill>
                  <a:srgbClr val="FF0000"/>
                </a:solidFill>
              </a:rPr>
              <a:t>Bây </a:t>
            </a:r>
            <a:r>
              <a:rPr lang="vi-VN" sz="2800" dirty="0">
                <a:solidFill>
                  <a:srgbClr val="FF0000"/>
                </a:solidFill>
              </a:rPr>
              <a:t>giờ cô con mình cùng mở cửa và kéo rèm ra nhé.</a:t>
            </a:r>
          </a:p>
          <a:p>
            <a:r>
              <a:rPr lang="en-US" sz="2800" dirty="0" smtClean="0">
                <a:solidFill>
                  <a:srgbClr val="FF0000"/>
                </a:solidFill>
              </a:rPr>
              <a:t>- </a:t>
            </a:r>
            <a:r>
              <a:rPr lang="vi-VN" sz="2800" dirty="0" smtClean="0">
                <a:solidFill>
                  <a:srgbClr val="FF0000"/>
                </a:solidFill>
              </a:rPr>
              <a:t>Các </a:t>
            </a:r>
            <a:r>
              <a:rPr lang="vi-VN" sz="2800" dirty="0">
                <a:solidFill>
                  <a:srgbClr val="FF0000"/>
                </a:solidFill>
              </a:rPr>
              <a:t>con thấy thế nào?</a:t>
            </a:r>
          </a:p>
          <a:p>
            <a:r>
              <a:rPr lang="en-US" sz="2800" dirty="0" smtClean="0">
                <a:solidFill>
                  <a:srgbClr val="FF0000"/>
                </a:solidFill>
              </a:rPr>
              <a:t>- </a:t>
            </a:r>
            <a:r>
              <a:rPr lang="vi-VN" sz="2800" dirty="0" smtClean="0">
                <a:solidFill>
                  <a:srgbClr val="FF0000"/>
                </a:solidFill>
              </a:rPr>
              <a:t>Tại </a:t>
            </a:r>
            <a:r>
              <a:rPr lang="vi-VN" sz="2800" dirty="0">
                <a:solidFill>
                  <a:srgbClr val="FF0000"/>
                </a:solidFill>
              </a:rPr>
              <a:t>sao lại nhìn thấy rõ hơn?</a:t>
            </a:r>
            <a:endParaRPr lang="en-US" sz="2800" dirty="0">
              <a:latin typeface="Times New Roman" pitchFamily="18" charset="0"/>
              <a:cs typeface="Times New Roman" pitchFamily="18" charset="0"/>
            </a:endParaRPr>
          </a:p>
        </p:txBody>
      </p:sp>
      <p:sp>
        <p:nvSpPr>
          <p:cNvPr id="8" name="Cloud Callout 7"/>
          <p:cNvSpPr/>
          <p:nvPr/>
        </p:nvSpPr>
        <p:spPr>
          <a:xfrm>
            <a:off x="796634" y="1212273"/>
            <a:ext cx="3754583" cy="1579418"/>
          </a:xfrm>
          <a:prstGeom prst="cloudCallou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smtClean="0">
                <a:solidFill>
                  <a:srgbClr val="7030A0"/>
                </a:solidFill>
                <a:latin typeface="Times New Roman" pitchFamily="18" charset="0"/>
                <a:cs typeface="Times New Roman" pitchFamily="18" charset="0"/>
              </a:rPr>
              <a:t>Ánh</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sáng</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tự</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nhien</a:t>
            </a:r>
            <a:r>
              <a:rPr lang="en-US" sz="2800" dirty="0" smtClean="0">
                <a:solidFill>
                  <a:srgbClr val="7030A0"/>
                </a:solidFill>
                <a:latin typeface="Times New Roman" pitchFamily="18" charset="0"/>
                <a:cs typeface="Times New Roman" pitchFamily="18" charset="0"/>
              </a:rPr>
              <a:t>  </a:t>
            </a:r>
            <a:endParaRPr lang="en-US" sz="2800"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927089503"/>
      </p:ext>
    </p:extLst>
  </p:cSld>
  <p:clrMapOvr>
    <a:masterClrMapping/>
  </p:clrMapOvr>
  <p:transition spd="slow">
    <p:cove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 xmlns:a16="http://schemas.microsoft.com/office/drawing/2014/main" id="{9C4E5C61-2411-0600-C471-557A45D29C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345" y="0"/>
            <a:ext cx="12254345" cy="6858000"/>
          </a:xfrm>
          <a:prstGeom prst="rect">
            <a:avLst/>
          </a:prstGeom>
        </p:spPr>
      </p:pic>
      <p:sp>
        <p:nvSpPr>
          <p:cNvPr id="7" name="Cloud Callout 6"/>
          <p:cNvSpPr/>
          <p:nvPr/>
        </p:nvSpPr>
        <p:spPr>
          <a:xfrm>
            <a:off x="1669470" y="692727"/>
            <a:ext cx="3754583" cy="1579418"/>
          </a:xfrm>
          <a:prstGeom prst="cloudCallou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smtClean="0">
                <a:solidFill>
                  <a:srgbClr val="7030A0"/>
                </a:solidFill>
                <a:latin typeface="Times New Roman" pitchFamily="18" charset="0"/>
                <a:cs typeface="Times New Roman" pitchFamily="18" charset="0"/>
              </a:rPr>
              <a:t>Ánh</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sáng</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tự</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nhien</a:t>
            </a:r>
            <a:endParaRPr lang="en-US" sz="2800" dirty="0">
              <a:solidFill>
                <a:srgbClr val="7030A0"/>
              </a:solidFill>
              <a:latin typeface="Times New Roman" pitchFamily="18" charset="0"/>
              <a:cs typeface="Times New Roman" pitchFamily="18" charset="0"/>
            </a:endParaRPr>
          </a:p>
        </p:txBody>
      </p:sp>
      <p:sp>
        <p:nvSpPr>
          <p:cNvPr id="4" name="Round Diagonal Corner Rectangle 3"/>
          <p:cNvSpPr/>
          <p:nvPr/>
        </p:nvSpPr>
        <p:spPr>
          <a:xfrm>
            <a:off x="4239491" y="2978726"/>
            <a:ext cx="6165273" cy="2909455"/>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solidFill>
                  <a:srgbClr val="FF0000"/>
                </a:solidFill>
              </a:rPr>
              <a:t>-</a:t>
            </a:r>
            <a:r>
              <a:rPr lang="vi-VN" sz="2400" dirty="0" smtClean="0">
                <a:solidFill>
                  <a:srgbClr val="FF0000"/>
                </a:solidFill>
              </a:rPr>
              <a:t>Vậy </a:t>
            </a:r>
            <a:r>
              <a:rPr lang="vi-VN" sz="2400" dirty="0">
                <a:solidFill>
                  <a:srgbClr val="FF0000"/>
                </a:solidFill>
              </a:rPr>
              <a:t>các con có biết ánh sáng này có từ đâu không?</a:t>
            </a:r>
          </a:p>
          <a:p>
            <a:r>
              <a:rPr lang="en-US" sz="2400" dirty="0" smtClean="0">
                <a:solidFill>
                  <a:srgbClr val="FF0000"/>
                </a:solidFill>
              </a:rPr>
              <a:t>- </a:t>
            </a:r>
            <a:r>
              <a:rPr lang="vi-VN" sz="2400" dirty="0" smtClean="0">
                <a:solidFill>
                  <a:srgbClr val="FF0000"/>
                </a:solidFill>
              </a:rPr>
              <a:t>À </a:t>
            </a:r>
            <a:r>
              <a:rPr lang="vi-VN" sz="2400" dirty="0">
                <a:solidFill>
                  <a:srgbClr val="FF0000"/>
                </a:solidFill>
              </a:rPr>
              <a:t>đúng rồi khi ông mặt trời mọc là cả bầu trời sẽ sáng bừng lên và mọi người sẽ nhìn thấy nhau, mọi vật xung quanh và bắt đàu 1 ngày làm việc</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927089503"/>
      </p:ext>
    </p:extLst>
  </p:cSld>
  <p:clrMapOvr>
    <a:masterClrMapping/>
  </p:clrMapOvr>
  <p:transition spd="slow">
    <p:cove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486</TotalTime>
  <Words>635</Words>
  <Application>Microsoft Office PowerPoint</Application>
  <PresentationFormat>Custom</PresentationFormat>
  <Paragraphs>52</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Techsi.vn</cp:lastModifiedBy>
  <cp:revision>42</cp:revision>
  <dcterms:created xsi:type="dcterms:W3CDTF">2024-03-31T05:43:22Z</dcterms:created>
  <dcterms:modified xsi:type="dcterms:W3CDTF">2024-09-17T03:22:53Z</dcterms:modified>
</cp:coreProperties>
</file>