
<file path=[Content_Types].xml><?xml version="1.0" encoding="utf-8"?>
<Types xmlns="http://schemas.openxmlformats.org/package/2006/content-types">
  <Default Extension="jpeg" ContentType="image/jpeg"/>
  <Default Extension="jpg" ContentType="image/png"/>
  <Default Extension="mp3" ContentType="audio/m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sldIdLst>
    <p:sldId id="256" r:id="rId3"/>
    <p:sldId id="276" r:id="rId4"/>
    <p:sldId id="270" r:id="rId5"/>
    <p:sldId id="273" r:id="rId6"/>
    <p:sldId id="267" r:id="rId7"/>
    <p:sldId id="260" r:id="rId8"/>
    <p:sldId id="275" r:id="rId9"/>
    <p:sldId id="271" r:id="rId10"/>
    <p:sldId id="27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9900CC"/>
    <a:srgbClr val="0000FF"/>
    <a:srgbClr val="FF0000"/>
    <a:srgbClr val="FFFF00"/>
    <a:srgbClr val="FFFFCC"/>
    <a:srgbClr val="66FF66"/>
    <a:srgbClr val="00FFFF"/>
    <a:srgbClr val="FFFF99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F8310-A5A9-4812-BF14-037623A3E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86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16D52-DEBC-4135-924A-B8059A42FD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90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D91D4-AE62-412A-A96B-48A80DDE80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11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7FB4D-A8C8-4792-B152-3AFAAFD665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60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C0C87-6C6E-4A8F-9D2F-E4C8B8BEE3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53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02850-C62F-48AF-8A98-42B57619B7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9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F16C2-2AD7-42EB-B7B3-977EF2DCB7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4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2769A-ED4D-4C29-8C9F-D6F1DB97D2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3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51962-64CB-4BD5-9AE5-D9DE39A319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34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F10FE-FAA1-46C4-ABFC-18C1BD227B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18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43BDD-1E90-4D18-87E0-0E2CF7C18C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16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44A364-A5A4-49DE-BAF7-581426D4EB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6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Minh Thang Computer\My Documents\Downloads\hình nền hoa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752600" y="1284039"/>
            <a:ext cx="5562600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4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  <a:p>
            <a:pPr algn="ctr"/>
            <a:r>
              <a:rPr lang="en-US" sz="32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Gi¸o</a:t>
            </a:r>
            <a:r>
              <a:rPr lang="en-US" sz="32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dôc</a:t>
            </a:r>
            <a:r>
              <a:rPr lang="en-US" sz="32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ThÓ</a:t>
            </a:r>
            <a:r>
              <a:rPr lang="en-US" sz="32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chÊt</a:t>
            </a:r>
            <a:endParaRPr lang="en-US" sz="32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  <a:p>
            <a:pPr algn="ctr"/>
            <a:endParaRPr lang="en-US" sz="3200" b="1" cap="none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762000" y="2130425"/>
            <a:ext cx="76200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zích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zắc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MGN ( 4-5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20-25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25-30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Hoàng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Hoa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E74832-AB53-F703-7403-BE0680C6FD71}"/>
              </a:ext>
            </a:extLst>
          </p:cNvPr>
          <p:cNvSpPr txBox="1"/>
          <p:nvPr/>
        </p:nvSpPr>
        <p:spPr>
          <a:xfrm>
            <a:off x="1752600" y="0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A0000A-ABDB-375C-67B7-389401CDC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614065"/>
            <a:ext cx="838200" cy="838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V.A – Mùa Hè Đến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619500"/>
            <a:ext cx="487363" cy="487363"/>
          </a:xfrm>
        </p:spPr>
      </p:pic>
      <p:pic>
        <p:nvPicPr>
          <p:cNvPr id="1026" name="Picture 2" descr="C:\Users\Administrator\Desktop\chao-don-mua-he-cung-matngoclen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1" y="63499"/>
            <a:ext cx="9144000" cy="672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1447800"/>
            <a:ext cx="7391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AutoNum type="arabicPeriod"/>
            </a:pPr>
            <a:r>
              <a:rPr lang="en-US" sz="4800" b="1" dirty="0" err="1">
                <a:solidFill>
                  <a:srgbClr val="9900CC"/>
                </a:solidFill>
              </a:rPr>
              <a:t>Ổn</a:t>
            </a:r>
            <a:r>
              <a:rPr lang="en-US" sz="4800" b="1" dirty="0">
                <a:solidFill>
                  <a:srgbClr val="9900CC"/>
                </a:solidFill>
              </a:rPr>
              <a:t> </a:t>
            </a:r>
            <a:r>
              <a:rPr lang="en-US" sz="4800" b="1" dirty="0" err="1">
                <a:solidFill>
                  <a:srgbClr val="9900CC"/>
                </a:solidFill>
              </a:rPr>
              <a:t>định</a:t>
            </a:r>
            <a:r>
              <a:rPr lang="en-US" sz="4800" b="1" dirty="0">
                <a:solidFill>
                  <a:srgbClr val="9900CC"/>
                </a:solidFill>
              </a:rPr>
              <a:t> </a:t>
            </a:r>
            <a:r>
              <a:rPr lang="en-US" sz="4800" b="1" dirty="0" err="1">
                <a:solidFill>
                  <a:srgbClr val="9900CC"/>
                </a:solidFill>
              </a:rPr>
              <a:t>tổ</a:t>
            </a:r>
            <a:r>
              <a:rPr lang="en-US" sz="4800" b="1" dirty="0">
                <a:solidFill>
                  <a:srgbClr val="9900CC"/>
                </a:solidFill>
              </a:rPr>
              <a:t> </a:t>
            </a:r>
            <a:r>
              <a:rPr lang="en-US" sz="4800" b="1" dirty="0" err="1">
                <a:solidFill>
                  <a:srgbClr val="9900CC"/>
                </a:solidFill>
              </a:rPr>
              <a:t>chức</a:t>
            </a:r>
            <a:endParaRPr lang="en-US" sz="4800" b="1" dirty="0">
              <a:solidFill>
                <a:srgbClr val="9900CC"/>
              </a:solidFill>
            </a:endParaRPr>
          </a:p>
          <a:p>
            <a:r>
              <a:rPr lang="en-US" sz="4800" b="1" dirty="0" err="1">
                <a:solidFill>
                  <a:srgbClr val="9900CC"/>
                </a:solidFill>
              </a:rPr>
              <a:t>Hát</a:t>
            </a:r>
            <a:r>
              <a:rPr lang="en-US" sz="4800" b="1" dirty="0">
                <a:solidFill>
                  <a:srgbClr val="9900CC"/>
                </a:solidFill>
              </a:rPr>
              <a:t>: </a:t>
            </a:r>
            <a:r>
              <a:rPr lang="en-US" sz="4800" b="1" dirty="0" err="1">
                <a:solidFill>
                  <a:srgbClr val="9900CC"/>
                </a:solidFill>
              </a:rPr>
              <a:t>trời</a:t>
            </a:r>
            <a:r>
              <a:rPr lang="en-US" sz="4800" b="1" dirty="0">
                <a:solidFill>
                  <a:srgbClr val="9900CC"/>
                </a:solidFill>
              </a:rPr>
              <a:t> </a:t>
            </a:r>
            <a:r>
              <a:rPr lang="en-US" sz="4800" b="1" dirty="0" err="1">
                <a:solidFill>
                  <a:srgbClr val="9900CC"/>
                </a:solidFill>
              </a:rPr>
              <a:t>nắng</a:t>
            </a:r>
            <a:r>
              <a:rPr lang="en-US" sz="4800" b="1" dirty="0">
                <a:solidFill>
                  <a:srgbClr val="9900CC"/>
                </a:solidFill>
              </a:rPr>
              <a:t> </a:t>
            </a:r>
            <a:r>
              <a:rPr lang="en-US" sz="4800" b="1" dirty="0" err="1">
                <a:solidFill>
                  <a:srgbClr val="9900CC"/>
                </a:solidFill>
              </a:rPr>
              <a:t>trời</a:t>
            </a:r>
            <a:r>
              <a:rPr lang="en-US" sz="4800" b="1" dirty="0">
                <a:solidFill>
                  <a:srgbClr val="9900CC"/>
                </a:solidFill>
              </a:rPr>
              <a:t> </a:t>
            </a:r>
            <a:r>
              <a:rPr lang="en-US" sz="4800" b="1" dirty="0" err="1">
                <a:solidFill>
                  <a:srgbClr val="9900CC"/>
                </a:solidFill>
              </a:rPr>
              <a:t>mưa</a:t>
            </a:r>
            <a:endParaRPr lang="vi-VN" sz="4800" b="1" dirty="0">
              <a:solidFill>
                <a:srgbClr val="9900CC"/>
              </a:solidFill>
            </a:endParaRPr>
          </a:p>
        </p:txBody>
      </p:sp>
      <p:pic>
        <p:nvPicPr>
          <p:cNvPr id="3" name="1 troi nang troi mu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58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25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AMNON\ANH\hen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Khëi ®éng</a:t>
            </a:r>
            <a:br>
              <a:rPr kumimoji="0" lang="en-US" sz="60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endParaRPr kumimoji="0" lang="vi-VN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3" name="2 đi vòng tròn ta di vao rung xa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0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AMNON\ANH\hen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 tập phát triển chung</a:t>
            </a:r>
            <a:br>
              <a:rPr lang="en-US" sz="6000" b="1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vi-VN" ker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3 LacVaoRungXanh BTPT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0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MAMNON\ANH\hinh en 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56" y="-802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12"/>
          <p:cNvSpPr>
            <a:spLocks noChangeArrowheads="1" noChangeShapeType="1" noTextEdit="1"/>
          </p:cNvSpPr>
          <p:nvPr/>
        </p:nvSpPr>
        <p:spPr bwMode="auto">
          <a:xfrm>
            <a:off x="1347788" y="3581400"/>
            <a:ext cx="6591300" cy="20415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3600" kern="1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WordArt 12"/>
          <p:cNvSpPr>
            <a:spLocks noChangeArrowheads="1" noChangeShapeType="1" noTextEdit="1"/>
          </p:cNvSpPr>
          <p:nvPr/>
        </p:nvSpPr>
        <p:spPr bwMode="auto">
          <a:xfrm>
            <a:off x="1143000" y="4010025"/>
            <a:ext cx="6796088" cy="23463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VĐCB: </a:t>
            </a:r>
            <a:r>
              <a:rPr lang="en-US" sz="36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Bò</a:t>
            </a:r>
            <a:r>
              <a:rPr lang="en-US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trong</a:t>
            </a:r>
            <a:r>
              <a:rPr lang="en-US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đường</a:t>
            </a:r>
            <a:r>
              <a:rPr lang="en-US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zich</a:t>
            </a:r>
            <a:r>
              <a:rPr lang="en-US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zắc</a:t>
            </a:r>
            <a:endParaRPr lang="vi-VN" sz="3600" kern="10" dirty="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03 NHac tro cho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03 NHac tro cho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70328" y="5622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7036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9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93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Minh Thang Computer\My Documents\Downloads\em be dep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" y="6001756"/>
            <a:ext cx="91439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TCVĐ: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Minh Thang Computer\My Documents\Downloads\hình nền hoa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032" y="-28074"/>
            <a:ext cx="9144000" cy="6858000"/>
          </a:xfrm>
          <a:prstGeom prst="rect">
            <a:avLst/>
          </a:prstGeom>
          <a:noFill/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1371600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)4.NHAC HOI TINH.w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3200" y="3733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2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3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381000"/>
            <a:ext cx="8229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4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4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endParaRPr lang="en-US" sz="4400" b="1" dirty="0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4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4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926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763962"/>
          </a:xfrm>
        </p:spPr>
        <p:txBody>
          <a:bodyPr/>
          <a:lstStyle/>
          <a:p>
            <a:br>
              <a:rPr lang="en-US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cám</a:t>
            </a:r>
            <a:r>
              <a:rPr lang="en-US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                              </a:t>
            </a:r>
            <a:endParaRPr lang="vi-VN" b="1" dirty="0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86400"/>
            <a:ext cx="8229600" cy="639763"/>
          </a:xfrm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00519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3452</TotalTime>
  <Words>104</Words>
  <Application>Microsoft Office PowerPoint</Application>
  <PresentationFormat>Trình chiếu Trên màn hình (4:3)</PresentationFormat>
  <Paragraphs>21</Paragraphs>
  <Slides>9</Slides>
  <Notes>0</Notes>
  <HiddenSlides>0</HiddenSlides>
  <MMClips>7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9</vt:i4>
      </vt:variant>
    </vt:vector>
  </HeadingPairs>
  <TitlesOfParts>
    <vt:vector size="16" baseType="lpstr">
      <vt:lpstr>.VnAvant</vt:lpstr>
      <vt:lpstr>.VnAvantH</vt:lpstr>
      <vt:lpstr>Arial</vt:lpstr>
      <vt:lpstr>Calibri</vt:lpstr>
      <vt:lpstr>Times New Roman</vt:lpstr>
      <vt:lpstr>Office Theme</vt:lpstr>
      <vt:lpstr>1_Default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 Xin chân thành cám ơn quý vị!                               </vt:lpstr>
    </vt:vector>
  </TitlesOfParts>
  <Company>Free Software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Bảo Gia</cp:lastModifiedBy>
  <cp:revision>125</cp:revision>
  <dcterms:created xsi:type="dcterms:W3CDTF">2016-10-23T17:21:39Z</dcterms:created>
  <dcterms:modified xsi:type="dcterms:W3CDTF">2024-03-21T11:11:17Z</dcterms:modified>
</cp:coreProperties>
</file>