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VnArial NarrowH" panose="020B7200000000000000" pitchFamily="34" charset="0"/>
      <p:regular r:id="rId36"/>
    </p:embeddedFont>
    <p:embeddedFont>
      <p:font typeface="Showcard Gothic" panose="04020904020102020604" pitchFamily="82"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64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30.xml"/><Relationship Id="rId2" Type="http://schemas.openxmlformats.org/officeDocument/2006/relationships/image" Target="../media/image37.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9.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5.gif"/><Relationship Id="rId11" Type="http://schemas.openxmlformats.org/officeDocument/2006/relationships/slide" Target="slide27.xml"/><Relationship Id="rId5" Type="http://schemas.openxmlformats.org/officeDocument/2006/relationships/image" Target="../media/image44.png"/><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3.gif"/><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a:t>
            </a:r>
            <a:r>
              <a:rPr lang="en-US" sz="2400" b="1">
                <a:solidFill>
                  <a:srgbClr val="FFFFFF"/>
                </a:solidFill>
              </a:rPr>
              <a:t>NON TUỔI HOA</a:t>
            </a:r>
            <a:endParaRPr lang="en-US" sz="2400" b="1" dirty="0">
              <a:solidFill>
                <a:srgbClr val="FFFFFF"/>
              </a:solidFill>
            </a:endParaRPr>
          </a:p>
        </p:txBody>
      </p:sp>
      <p:sp>
        <p:nvSpPr>
          <p:cNvPr id="9" name="TextBox 8"/>
          <p:cNvSpPr txBox="1">
            <a:spLocks noChangeArrowheads="1"/>
          </p:cNvSpPr>
          <p:nvPr/>
        </p:nvSpPr>
        <p:spPr bwMode="auto">
          <a:xfrm>
            <a:off x="1447800" y="220980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a:t>
            </a:r>
            <a:r>
              <a:rPr lang="en-US" altLang="en-US" sz="2400" b="1">
                <a:solidFill>
                  <a:srgbClr val="339933"/>
                </a:solidFill>
              </a:rPr>
              <a:t>: 4-5 Tuổi</a:t>
            </a:r>
            <a:endParaRPr lang="en-US" altLang="en-US" sz="2400" b="1" dirty="0">
              <a:solidFill>
                <a:srgbClr val="339933"/>
              </a:solidFill>
            </a:endParaRPr>
          </a:p>
          <a:p>
            <a:pPr eaLnBrk="1" fontAlgn="base" hangingPunct="1">
              <a:spcBef>
                <a:spcPct val="0"/>
              </a:spcBef>
              <a:spcAft>
                <a:spcPct val="0"/>
              </a:spcAft>
              <a:buFontTx/>
              <a:buNone/>
            </a:pPr>
            <a:r>
              <a:rPr lang="en-US" altLang="en-US" sz="2400" b="1" dirty="0">
                <a:solidFill>
                  <a:srgbClr val="339933"/>
                </a:solidFill>
              </a:rPr>
              <a:t>Giáo viên</a:t>
            </a:r>
            <a:r>
              <a:rPr lang="en-US" altLang="en-US" sz="2400" b="1">
                <a:solidFill>
                  <a:srgbClr val="339933"/>
                </a:solidFill>
              </a:rPr>
              <a:t>: Nguyễn Thị Nhài</a:t>
            </a:r>
            <a:endParaRPr lang="en-US" altLang="en-US" sz="2400" b="1" dirty="0">
              <a:solidFill>
                <a:srgbClr val="339933"/>
              </a:solidFill>
            </a:endParaRP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736</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Showcard Gothic</vt:lpstr>
      <vt:lpstr>Arial</vt:lpstr>
      <vt:lpstr>Calibri</vt:lpstr>
      <vt:lpstr>Times New Roman</vt:lpstr>
      <vt:lpstr>.VnArial NarrowH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10</cp:lastModifiedBy>
  <cp:revision>11</cp:revision>
  <dcterms:created xsi:type="dcterms:W3CDTF">2018-09-10T12:35:01Z</dcterms:created>
  <dcterms:modified xsi:type="dcterms:W3CDTF">2024-09-14T04:36:01Z</dcterms:modified>
</cp:coreProperties>
</file>