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313" r:id="rId3"/>
    <p:sldId id="331" r:id="rId4"/>
    <p:sldId id="298" r:id="rId5"/>
    <p:sldId id="332" r:id="rId6"/>
    <p:sldId id="333" r:id="rId7"/>
    <p:sldId id="334" r:id="rId8"/>
    <p:sldId id="299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22" r:id="rId17"/>
    <p:sldId id="327" r:id="rId18"/>
    <p:sldId id="328" r:id="rId19"/>
    <p:sldId id="343" r:id="rId20"/>
    <p:sldId id="344" r:id="rId21"/>
    <p:sldId id="307" r:id="rId22"/>
    <p:sldId id="323" r:id="rId23"/>
    <p:sldId id="324" r:id="rId24"/>
    <p:sldId id="325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4" autoAdjust="0"/>
    <p:restoredTop sz="94622" autoAdjust="0"/>
  </p:normalViewPr>
  <p:slideViewPr>
    <p:cSldViewPr>
      <p:cViewPr>
        <p:scale>
          <a:sx n="77" d="100"/>
          <a:sy n="77" d="100"/>
        </p:scale>
        <p:origin x="-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418F-E1DE-4707-8DD2-6B0FD62D1B03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11EC-821E-40A2-9E8D-F440AEFA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8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48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15.wdp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12" Type="http://schemas.openxmlformats.org/officeDocument/2006/relationships/image" Target="../media/image5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56.jpe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" y="1569129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09" y="3324904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85" y="89595"/>
            <a:ext cx="10214866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9709" y="1736224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</a:rPr>
              <a:t>LĨNH VỰC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PHÁT TRIỂN NHẬN THỨC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6991" y="693003"/>
            <a:ext cx="50050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ỦY BAN NHÂN DÂN QUẬN LONG BIÊN</a:t>
            </a:r>
          </a:p>
          <a:p>
            <a:pPr algn="ctr"/>
            <a:r>
              <a:rPr lang="en-US" sz="2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MẦM NON TUỔI HOA</a:t>
            </a:r>
            <a:endParaRPr lang="en-US" sz="2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5475" y="3256985"/>
            <a:ext cx="5450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ĐỘNG: LÀM QUEN VỚI TOÁN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095" y="3881735"/>
            <a:ext cx="7060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TÀI: DẠY TRẺ SẮP XẾP THEO QUI TẮC 3 ĐỐI TƯỢNG</a:t>
            </a:r>
            <a:endParaRPr lang="en-US" sz="2400" b="1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0150" y="4933890"/>
            <a:ext cx="24411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LỨA TUỔI: 5 – 6 TUỔI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59909" y="1366892"/>
            <a:ext cx="113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2566" y="2052871"/>
            <a:ext cx="113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3886200"/>
            <a:ext cx="7060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TÀI: DẠY TRẺ SẮP XẾP THEO QUI TẮC 3 ĐỐI TƯỢNG</a:t>
            </a:r>
            <a:endParaRPr lang="en-US" sz="2400" b="1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571" y="4443774"/>
            <a:ext cx="4434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0" y="639950"/>
            <a:ext cx="1038140" cy="1038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436456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12" grpId="0"/>
      <p:bldP spid="1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98168"/>
            <a:ext cx="1150963" cy="1145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004073"/>
            <a:ext cx="935966" cy="51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6090"/>
            <a:ext cx="1143000" cy="1137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1" y="1959979"/>
            <a:ext cx="935966" cy="510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6090"/>
            <a:ext cx="1069659" cy="113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057400"/>
            <a:ext cx="924446" cy="5042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35" y="3875420"/>
            <a:ext cx="1675211" cy="16665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5">
            <a:off x="2435396" y="4436056"/>
            <a:ext cx="1435580" cy="7830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8" y="30490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461170" y="38507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9514179" y="463924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9932838" y="385079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10053656" y="463924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44644168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1133349" cy="1127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1031800" cy="5628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37" y="1674368"/>
            <a:ext cx="1150963" cy="1145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">
            <a:off x="3167061" y="1959979"/>
            <a:ext cx="935966" cy="510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4861"/>
            <a:ext cx="993459" cy="9883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07" y="1967037"/>
            <a:ext cx="935966" cy="510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20358"/>
            <a:ext cx="1674673" cy="1666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9" y="4447953"/>
            <a:ext cx="1345020" cy="7336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7" y="30608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9463266" y="367851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566579" y="442474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9566578" y="510167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35839638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98168"/>
            <a:ext cx="1150963" cy="1145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33446"/>
            <a:ext cx="1008875" cy="5502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042466"/>
            <a:ext cx="935966" cy="4337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6090"/>
            <a:ext cx="1143000" cy="1137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33446"/>
            <a:ext cx="1008875" cy="5502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1" y="1998372"/>
            <a:ext cx="935966" cy="4337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6090"/>
            <a:ext cx="1069659" cy="113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2040504"/>
            <a:ext cx="1008875" cy="5502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095320"/>
            <a:ext cx="924446" cy="4284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35" y="3875420"/>
            <a:ext cx="1675211" cy="16665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3928"/>
            <a:ext cx="1400430" cy="7638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5">
            <a:off x="2435396" y="4494943"/>
            <a:ext cx="1435580" cy="6652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08769" y="406907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9463268" y="4696927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446428" y="545958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9982200" y="474656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9982200" y="546268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7420766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1133349" cy="1127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31648"/>
            <a:ext cx="1055843" cy="5759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525"/>
            <a:ext cx="1031800" cy="4781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37" y="1674368"/>
            <a:ext cx="1150963" cy="1145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31648"/>
            <a:ext cx="1055843" cy="57591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">
            <a:off x="3167061" y="1998372"/>
            <a:ext cx="935966" cy="4337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4861"/>
            <a:ext cx="993459" cy="9883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2038706"/>
            <a:ext cx="1055843" cy="5759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07" y="2005430"/>
            <a:ext cx="935966" cy="433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20358"/>
            <a:ext cx="1674673" cy="1666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5800"/>
            <a:ext cx="1313682" cy="7165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9" y="4503125"/>
            <a:ext cx="1345020" cy="6233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7" y="30608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9487675" y="405582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579831" y="47169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3130408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3787"/>
            <a:ext cx="892793" cy="8072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1018613" cy="834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8" y="1900231"/>
            <a:ext cx="915022" cy="795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89732"/>
            <a:ext cx="886616" cy="8016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1018613" cy="8345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68" y="1905000"/>
            <a:ext cx="915022" cy="7954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906687"/>
            <a:ext cx="829726" cy="7501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1835858"/>
            <a:ext cx="1018613" cy="8345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40" y="1957536"/>
            <a:ext cx="903760" cy="785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81" y="4191000"/>
            <a:ext cx="1325919" cy="11988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72" y="4114800"/>
            <a:ext cx="1546328" cy="113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2" y="4186780"/>
            <a:ext cx="1407318" cy="1223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08769" y="406907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9" name="Rectangle 48"/>
          <p:cNvSpPr/>
          <p:nvPr/>
        </p:nvSpPr>
        <p:spPr>
          <a:xfrm>
            <a:off x="9463268" y="341733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8" name="Rectangle 57"/>
          <p:cNvSpPr/>
          <p:nvPr/>
        </p:nvSpPr>
        <p:spPr>
          <a:xfrm>
            <a:off x="9906334" y="33453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9" name="Rectangle 58"/>
          <p:cNvSpPr/>
          <p:nvPr/>
        </p:nvSpPr>
        <p:spPr>
          <a:xfrm>
            <a:off x="9906334" y="403594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9388891" y="479041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05470011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49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3787"/>
            <a:ext cx="892793" cy="8072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1018613" cy="834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8" y="1900231"/>
            <a:ext cx="915022" cy="795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89732"/>
            <a:ext cx="886616" cy="8016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1018613" cy="8345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68" y="1905000"/>
            <a:ext cx="915022" cy="7954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906687"/>
            <a:ext cx="829726" cy="7501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1835858"/>
            <a:ext cx="1018613" cy="8345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40" y="1957536"/>
            <a:ext cx="903760" cy="785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81" y="4191000"/>
            <a:ext cx="1325919" cy="11988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72" y="4114800"/>
            <a:ext cx="1546328" cy="113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2" y="4186780"/>
            <a:ext cx="1407318" cy="1223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463268" y="752527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1622068" y="262088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9094" y="2615149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60268" y="2630269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39955" y="262088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86981" y="2615149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8155" y="2630269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87982" y="262088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35008" y="2615149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26182" y="2630269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19600" y="5111134"/>
            <a:ext cx="7441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42086" y="5105400"/>
            <a:ext cx="7441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45719" y="5140404"/>
            <a:ext cx="726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463268" y="21524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7" name="Rectangle 66"/>
          <p:cNvSpPr/>
          <p:nvPr/>
        </p:nvSpPr>
        <p:spPr>
          <a:xfrm>
            <a:off x="9461170" y="28767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828800" y="5715000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461169" y="351471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0" name="Rectangle 69"/>
          <p:cNvSpPr/>
          <p:nvPr/>
        </p:nvSpPr>
        <p:spPr>
          <a:xfrm>
            <a:off x="9474423" y="41867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1" name="Rectangle 70"/>
          <p:cNvSpPr/>
          <p:nvPr/>
        </p:nvSpPr>
        <p:spPr>
          <a:xfrm>
            <a:off x="9485578" y="472067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9553327" y="544968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8523713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1" grpId="0"/>
      <p:bldP spid="41" grpId="1"/>
      <p:bldP spid="42" grpId="0"/>
      <p:bldP spid="42" grpId="1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14400" y="2222718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</a:rPr>
              <a:t>Với 3 đối tượng có rất nhiều cách sắp xếp khác nhau, sự sắp xếp được lặp đi lặp lại nhiều lần theo một trình tự của 3 đối tượng được gọi là sắp xếp theo quy tắc 3 đối tượng.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74889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. Dạy trẻ quy tắc sắp xếp 3 đối tượng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3327" y="544968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9586457" y="44196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8" name="Rectangle 7"/>
          <p:cNvSpPr/>
          <p:nvPr/>
        </p:nvSpPr>
        <p:spPr>
          <a:xfrm>
            <a:off x="9672321" y="37338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9755755" y="29875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70822335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4388" y="92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133600"/>
            <a:ext cx="48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</a:rPr>
              <a:t>Trò chơi: Ai nhanh hơn?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95600"/>
            <a:ext cx="5181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Cách chơi: Bé hãy </a:t>
            </a:r>
            <a:r>
              <a:rPr lang="en-US" sz="2800">
                <a:solidFill>
                  <a:srgbClr val="002060"/>
                </a:solidFill>
              </a:rPr>
              <a:t>s</a:t>
            </a:r>
            <a:r>
              <a:rPr lang="en-US" sz="2800" smtClean="0">
                <a:solidFill>
                  <a:srgbClr val="002060"/>
                </a:solidFill>
              </a:rPr>
              <a:t>ắp xếp qui tắc theo mẫu và gọi tên quy tắc bé vừa làm được nhé.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6113" y="242598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02113924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9793256" y="36277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758407" y="3151308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90600" y="41910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1. a - b - c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0039615" y="28500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9773356" y="1210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9872984" y="79141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1944" y="4207620"/>
            <a:ext cx="641411" cy="5581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6582" y="3860054"/>
            <a:ext cx="593740" cy="5371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102" y="4779762"/>
            <a:ext cx="593740" cy="5371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4573563" y="4889787"/>
            <a:ext cx="590898" cy="53323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1687488" y="4791345"/>
            <a:ext cx="590898" cy="53323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3988" y="4234234"/>
            <a:ext cx="641411" cy="5581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878" y="4255316"/>
            <a:ext cx="593740" cy="5371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2960" y="4482719"/>
            <a:ext cx="593740" cy="53711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9677400" y="14113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5471914" y="4186706"/>
            <a:ext cx="590898" cy="5332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6858000" y="4152130"/>
            <a:ext cx="590898" cy="53323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257800" y="41910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2. b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7680" y="3946870"/>
            <a:ext cx="641411" cy="5581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9694" y="4687866"/>
            <a:ext cx="641411" cy="55819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93256" y="218083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grpSp>
        <p:nvGrpSpPr>
          <p:cNvPr id="7" name="Group 6"/>
          <p:cNvGrpSpPr/>
          <p:nvPr/>
        </p:nvGrpSpPr>
        <p:grpSpPr>
          <a:xfrm>
            <a:off x="758407" y="838200"/>
            <a:ext cx="7547393" cy="994900"/>
            <a:chOff x="758407" y="1252629"/>
            <a:chExt cx="7547393" cy="9949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407" y="1295400"/>
              <a:ext cx="593740" cy="5371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0234" y="1270603"/>
              <a:ext cx="641411" cy="55819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1400829" y="1295565"/>
              <a:ext cx="590898" cy="53323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6660" y="1291685"/>
              <a:ext cx="593740" cy="53711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3219102" y="1295565"/>
              <a:ext cx="590898" cy="53323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5153934" y="1252629"/>
              <a:ext cx="590898" cy="53323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95800" y="1291685"/>
              <a:ext cx="593740" cy="53711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4389" y="1270603"/>
              <a:ext cx="641411" cy="55819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6660" y="1303934"/>
              <a:ext cx="593740" cy="5371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7010400" y="1295565"/>
              <a:ext cx="590898" cy="53323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44832" y="1273750"/>
              <a:ext cx="641411" cy="5581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72140" y="1293392"/>
              <a:ext cx="641411" cy="558197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600200" y="1753507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8200" y="1748880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09800" y="1761080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04364" y="1765952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2364" y="1761325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13964" y="1773525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94807" y="1765952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32807" y="1761325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04407" y="1773525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14364" y="1778291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2364" y="1773664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923964" y="1785864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 flipH="1">
            <a:off x="10018858" y="438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9234448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647E-6 L -0.03767 -0.24879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02517 -0.32639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1754 -0.20555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4132 -0.28217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1408 -0.3412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4461 -0.24352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4878 -0.32546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3906 -0.23866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4341 -0.24745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6146 -0.1914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1771 -0.2338 " pathEditMode="relative" rAng="0" ptsTypes="AA">
                                      <p:cBhvr>
                                        <p:cTn id="9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0833 -0.31366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  <p:bldP spid="73" grpId="0"/>
      <p:bldP spid="81" grpId="0"/>
      <p:bldP spid="86" grpId="0"/>
      <p:bldP spid="86" grpId="1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28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9793256" y="36277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758407" y="3048000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21718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1. a - b - b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0039615" y="28500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9773356" y="1210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9872984" y="79141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0" y="3738590"/>
            <a:ext cx="970822" cy="7990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3" y="4968267"/>
            <a:ext cx="1099495" cy="599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91" y="4696776"/>
            <a:ext cx="847100" cy="70476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5010232"/>
            <a:ext cx="847100" cy="70476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25" y="4250205"/>
            <a:ext cx="970822" cy="79902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9" y="4201840"/>
            <a:ext cx="1099495" cy="5997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31" y="4429243"/>
            <a:ext cx="1099495" cy="59972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9677400" y="14113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40" y="3851804"/>
            <a:ext cx="847100" cy="70476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182370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2. a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1" y="3687656"/>
            <a:ext cx="970822" cy="79902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93256" y="218083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1658790" y="133907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8200" y="1334451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38400" y="1346651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H="1">
            <a:off x="10018858" y="438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7" y="745325"/>
            <a:ext cx="1066422" cy="7539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2413663" y="607251"/>
            <a:ext cx="820207" cy="7865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9373"/>
            <a:ext cx="779800" cy="75842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76" y="725485"/>
            <a:ext cx="1066422" cy="753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4945352" y="587411"/>
            <a:ext cx="820207" cy="7865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9" y="669533"/>
            <a:ext cx="779800" cy="75842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61" y="725485"/>
            <a:ext cx="1066422" cy="75398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7430537" y="587411"/>
            <a:ext cx="820207" cy="78654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74" y="669533"/>
            <a:ext cx="779800" cy="75842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4248754" y="1300027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28164" y="1295400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28364" y="1307600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772994" y="132532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952404" y="1320698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552604" y="1332898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1762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9056E-6 L -0.03368 -0.2673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311E-6 L -0.06493 -0.39223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19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4616E-6 L 0.03698 -0.2067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7909E-6 L 0.11198 -0.28932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08E-6 L -0.05677 -0.34667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17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012E-6 L 0.04896 -0.21415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0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4912E-6 L 0.26389 -0.36772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8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6235E-6 L -0.04323 -0.23473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7086E-6 L 0.17483 -0.30296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2"/>
      <p:bldP spid="71" grpId="0"/>
      <p:bldP spid="72" grpId="0"/>
      <p:bldP spid="73" grpId="0"/>
      <p:bldP spid="81" grpId="0"/>
      <p:bldP spid="86" grpId="0"/>
      <p:bldP spid="86" grpId="2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4668" y="1295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NỘI DUNG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8068" y="2133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1. Ôn: Nhận ra quy tắc sắp xếp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829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2. Dạy trẻ quy tắc sắp xếp 3 đối tượng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8068" y="3439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17031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28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9793256" y="36277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758407" y="3048000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21718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1. a - b - b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0039615" y="28500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9773356" y="1210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9872984" y="79141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9" y="3812725"/>
            <a:ext cx="1192315" cy="7992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17" y="4696776"/>
            <a:ext cx="942662" cy="11706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65" y="4657374"/>
            <a:ext cx="923250" cy="85476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97" y="4965803"/>
            <a:ext cx="923250" cy="85476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24" y="4324340"/>
            <a:ext cx="1192315" cy="79922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3" y="3930349"/>
            <a:ext cx="942662" cy="11706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94" y="4138639"/>
            <a:ext cx="942662" cy="117062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9677400" y="14113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14" y="3812402"/>
            <a:ext cx="923250" cy="85476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182370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2. a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0" y="3761791"/>
            <a:ext cx="1192315" cy="79922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93256" y="218083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1582590" y="133907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5800" y="1334451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13764" y="1346651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H="1">
            <a:off x="10018858" y="438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3" y="457200"/>
            <a:ext cx="1084457" cy="10844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5" y="581828"/>
            <a:ext cx="1300905" cy="8720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0" y="651626"/>
            <a:ext cx="846160" cy="7961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52" y="457200"/>
            <a:ext cx="1084457" cy="10844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1828"/>
            <a:ext cx="1300905" cy="8720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51626"/>
            <a:ext cx="846160" cy="7961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9543"/>
            <a:ext cx="1084457" cy="10844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4171"/>
            <a:ext cx="1300905" cy="8720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3969"/>
            <a:ext cx="846160" cy="79617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381412" y="139508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84622" y="1390459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12586" y="1402659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80114" y="135233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83324" y="1347712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111288" y="1359912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0976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5434E-6 L -0.0691 -0.26913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2601E-6 L -0.03299 -0.3969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6069E-6 L 0.00816 -0.2175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0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7168E-6 L 0.04357 -0.31052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6532E-6 L -0.06372 -0.35214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17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4624E-7 L 0.04514 -0.2249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11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L 0.26181 -0.38081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9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5434E-6 L -0.02517 -0.24023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7168E-6 L 0.17448 -0.29942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  <p:bldP spid="73" grpId="0"/>
      <p:bldP spid="81" grpId="0"/>
      <p:bldP spid="86" grpId="0"/>
      <p:bldP spid="86" grpId="1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4388" y="92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7994" y="2133600"/>
            <a:ext cx="42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</a:rPr>
              <a:t>Trò chơi : Ai giỏi nhất?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95600"/>
            <a:ext cx="518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Cách chơi: Bé hãy điền những hình ảnh còn thiếu để hoàn thiện  dãy quy tắc sắp xếp theo đúng quy luật của nó nhé.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6113" y="242598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6341562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06113" y="242598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2335224" y="1321271"/>
            <a:ext cx="904736" cy="505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1391856" y="1002564"/>
            <a:ext cx="903045" cy="90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54858" cy="5966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71623" y="3124200"/>
            <a:ext cx="3214977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6421055" y="4654911"/>
            <a:ext cx="903045" cy="9030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92412"/>
            <a:ext cx="854858" cy="5966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4918214"/>
            <a:ext cx="854858" cy="5966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7335455" y="4626788"/>
            <a:ext cx="903045" cy="90304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139243" y="31954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4" name="Rectangle 33"/>
          <p:cNvSpPr/>
          <p:nvPr/>
        </p:nvSpPr>
        <p:spPr>
          <a:xfrm>
            <a:off x="6248400" y="547539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05502" y="383709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6" name="Rectangle 35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4926024" y="1253363"/>
            <a:ext cx="904736" cy="5055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4058856" y="981699"/>
            <a:ext cx="903045" cy="9030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32178"/>
            <a:ext cx="854858" cy="5966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7669224" y="1253363"/>
            <a:ext cx="904736" cy="505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6649656" y="934656"/>
            <a:ext cx="903045" cy="9030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32178"/>
            <a:ext cx="854858" cy="5966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2631198" y="2697010"/>
            <a:ext cx="904736" cy="5055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1564905" y="2427959"/>
            <a:ext cx="903045" cy="9030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1" y="2679978"/>
            <a:ext cx="854858" cy="5966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36972" y="4668456"/>
            <a:ext cx="2789344" cy="1466909"/>
            <a:chOff x="936972" y="4668456"/>
            <a:chExt cx="2789344" cy="1466909"/>
          </a:xfrm>
        </p:grpSpPr>
        <p:sp>
          <p:nvSpPr>
            <p:cNvPr id="33" name="Rectangle 32"/>
            <p:cNvSpPr/>
            <p:nvPr/>
          </p:nvSpPr>
          <p:spPr>
            <a:xfrm>
              <a:off x="2091014" y="5489034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36972" y="4668456"/>
              <a:ext cx="2789344" cy="903045"/>
              <a:chOff x="936972" y="4668456"/>
              <a:chExt cx="2789344" cy="90304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444" b="79583" l="556" r="100000">
                            <a14:backgroundMark x1="6731" y1="54487" x2="31410" y2="78846"/>
                            <a14:backgroundMark x1="44231" y1="70192" x2="65705" y2="769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80" b="20846"/>
              <a:stretch/>
            </p:blipFill>
            <p:spPr>
              <a:xfrm rot="20720844">
                <a:off x="2821580" y="4992105"/>
                <a:ext cx="904736" cy="50550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0" r="100000">
                            <a14:foregroundMark x1="22656" y1="39688" x2="31719" y2="37344"/>
                            <a14:foregroundMark x1="45000" y1="26406" x2="46719" y2="31406"/>
                            <a14:foregroundMark x1="50625" y1="17500" x2="43438" y2="59688"/>
                            <a14:foregroundMark x1="34688" y1="49688" x2="36406" y2="56719"/>
                            <a14:foregroundMark x1="8906" y1="51406" x2="31094" y2="69531"/>
                            <a14:backgroundMark x1="34063" y1="52656" x2="34688" y2="564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903">
                <a:off x="1849056" y="4668456"/>
                <a:ext cx="903045" cy="90304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689" b="77459" l="1959" r="987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972" y="4892412"/>
                <a:ext cx="999264" cy="6224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332013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09249E-7 L 0.32847 -0.331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6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32" grpId="0"/>
      <p:bldP spid="34" grpId="0"/>
      <p:bldP spid="34" grpId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45" y="1052214"/>
            <a:ext cx="803223" cy="726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9" y="1053748"/>
            <a:ext cx="867714" cy="7551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2438400" y="1087517"/>
            <a:ext cx="799378" cy="7213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57" y="1066800"/>
            <a:ext cx="803223" cy="7266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7181214" y="1079687"/>
            <a:ext cx="799378" cy="7213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4780723" y="1034944"/>
            <a:ext cx="799378" cy="7213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803223" cy="7266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81" y="1111439"/>
            <a:ext cx="867714" cy="7551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77" y="2667000"/>
            <a:ext cx="803223" cy="7266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2667000" y="2667000"/>
            <a:ext cx="799378" cy="7213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0" y="2639899"/>
            <a:ext cx="892793" cy="77696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3962400" y="3307081"/>
            <a:ext cx="3214977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914400" y="4876800"/>
            <a:ext cx="2738453" cy="732621"/>
            <a:chOff x="946207" y="4926687"/>
            <a:chExt cx="3195653" cy="79576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946207" y="4989835"/>
              <a:ext cx="799378" cy="7213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1670575" y="4971031"/>
              <a:ext cx="799378" cy="7213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2408204" y="4971031"/>
              <a:ext cx="799378" cy="7213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60" y="4926687"/>
              <a:ext cx="914400" cy="795769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/>
        </p:nvSpPr>
        <p:spPr>
          <a:xfrm>
            <a:off x="2091014" y="5602069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398245" y="48768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0938020" y="5540513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>
            <a:off x="10671761" y="359486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91" y="1066800"/>
            <a:ext cx="892793" cy="776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63244" y="4839214"/>
            <a:ext cx="2632956" cy="1395542"/>
            <a:chOff x="5063244" y="4839214"/>
            <a:chExt cx="2632956" cy="139554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037" y="4840900"/>
              <a:ext cx="853856" cy="80181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6852497" y="4839214"/>
              <a:ext cx="843703" cy="721568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244" y="4861205"/>
              <a:ext cx="892793" cy="776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43809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1059 -0.340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7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3124200" y="3307081"/>
            <a:ext cx="2352733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398245" y="48768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0938020" y="5540513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>
            <a:off x="10671761" y="359486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8" y="1066800"/>
            <a:ext cx="1225582" cy="771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" y="1080779"/>
            <a:ext cx="1364352" cy="786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08" y="1111479"/>
            <a:ext cx="1214392" cy="8080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42" y="1066800"/>
            <a:ext cx="1225582" cy="7717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25" y="1080779"/>
            <a:ext cx="1364352" cy="78600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32" y="1111479"/>
            <a:ext cx="1214392" cy="8080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19" y="1111479"/>
            <a:ext cx="1364352" cy="78600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1007"/>
            <a:ext cx="1225582" cy="7717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0" y="2665686"/>
            <a:ext cx="1214392" cy="8080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2356" y="4921165"/>
            <a:ext cx="3238599" cy="1479635"/>
            <a:chOff x="822356" y="4768765"/>
            <a:chExt cx="3238599" cy="1479635"/>
          </a:xfrm>
        </p:grpSpPr>
        <p:sp>
          <p:nvSpPr>
            <p:cNvPr id="69" name="Rectangle 68"/>
            <p:cNvSpPr/>
            <p:nvPr/>
          </p:nvSpPr>
          <p:spPr>
            <a:xfrm>
              <a:off x="2091014" y="5602069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973" y="4768765"/>
              <a:ext cx="1225582" cy="77174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56" y="4782744"/>
              <a:ext cx="1364352" cy="78600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563" y="4813444"/>
              <a:ext cx="1214392" cy="80808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501591" y="4876800"/>
            <a:ext cx="2324199" cy="1586556"/>
            <a:chOff x="5501591" y="4648200"/>
            <a:chExt cx="2324199" cy="1586556"/>
          </a:xfrm>
        </p:grpSpPr>
        <p:sp>
          <p:nvSpPr>
            <p:cNvPr id="70" name="Rectangle 69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08" y="4648200"/>
              <a:ext cx="1225582" cy="77174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591" y="4662179"/>
              <a:ext cx="1364352" cy="786007"/>
            </a:xfrm>
            <a:prstGeom prst="rect">
              <a:avLst/>
            </a:prstGeom>
          </p:spPr>
        </p:pic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98788"/>
            <a:ext cx="1214392" cy="8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220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1082E-6 L -0.27049 -0.337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71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7" name="Rectangle 76"/>
          <p:cNvSpPr/>
          <p:nvPr/>
        </p:nvSpPr>
        <p:spPr>
          <a:xfrm>
            <a:off x="1905000" y="3535681"/>
            <a:ext cx="2540000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0602951" y="505543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6" name="Rectangle 95"/>
          <p:cNvSpPr/>
          <p:nvPr/>
        </p:nvSpPr>
        <p:spPr>
          <a:xfrm>
            <a:off x="10938020" y="607869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7" name="Rectangle 96"/>
          <p:cNvSpPr/>
          <p:nvPr/>
        </p:nvSpPr>
        <p:spPr>
          <a:xfrm>
            <a:off x="10671761" y="5430292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8" name="Rectangle 97"/>
          <p:cNvSpPr/>
          <p:nvPr/>
        </p:nvSpPr>
        <p:spPr>
          <a:xfrm>
            <a:off x="10938020" y="433148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60" y="900506"/>
            <a:ext cx="1066800" cy="742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8660" y="609600"/>
            <a:ext cx="1117502" cy="1117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1572"/>
            <a:ext cx="1013428" cy="10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38" y="804660"/>
            <a:ext cx="1066800" cy="7422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38" y="599661"/>
            <a:ext cx="1117502" cy="11175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78" y="795726"/>
            <a:ext cx="1013428" cy="1013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83" y="762040"/>
            <a:ext cx="1066800" cy="7422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2514600"/>
            <a:ext cx="1117502" cy="11175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23" y="753106"/>
            <a:ext cx="1013428" cy="10134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60" y="2713098"/>
            <a:ext cx="1066800" cy="7422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4860" y="2508099"/>
            <a:ext cx="1117502" cy="11175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4164"/>
            <a:ext cx="1013428" cy="10134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88940" y="4445098"/>
            <a:ext cx="2824162" cy="1803302"/>
            <a:chOff x="1188940" y="4445098"/>
            <a:chExt cx="2824162" cy="1803302"/>
          </a:xfrm>
        </p:grpSpPr>
        <p:sp>
          <p:nvSpPr>
            <p:cNvPr id="93" name="Rectangle 92"/>
            <p:cNvSpPr/>
            <p:nvPr/>
          </p:nvSpPr>
          <p:spPr>
            <a:xfrm>
              <a:off x="2091014" y="5602069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747177"/>
              <a:ext cx="1066800" cy="7422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5600" y="4445098"/>
              <a:ext cx="1117502" cy="111750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40" y="4738243"/>
              <a:ext cx="1013428" cy="101342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608540" y="4692751"/>
            <a:ext cx="1935260" cy="1542005"/>
            <a:chOff x="5608540" y="4692751"/>
            <a:chExt cx="1935260" cy="1542005"/>
          </a:xfrm>
        </p:grpSpPr>
        <p:sp>
          <p:nvSpPr>
            <p:cNvPr id="94" name="Rectangle 93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701685"/>
              <a:ext cx="1066800" cy="7422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540" y="4692751"/>
              <a:ext cx="1013428" cy="1013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82754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3988E-6 L 0.0573 -0.286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1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 animBg="1"/>
      <p:bldP spid="95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74889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1. Ôn: Nhận ra quy tắc sắp xếp.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57994" y="2082225"/>
            <a:ext cx="42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</a:rPr>
              <a:t>Trò chơi : Bé tinh mắt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99" y="2895600"/>
            <a:ext cx="7010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Cách chơi: Bé hãy quan sát các dãy đồ chơi sau để tìm ra dãy nào là dãy đồ chơi được xếp theo quy tắc nhé.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289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91433" y="1325994"/>
            <a:ext cx="6455403" cy="1013403"/>
            <a:chOff x="991433" y="1325994"/>
            <a:chExt cx="6455403" cy="1013403"/>
          </a:xfrm>
        </p:grpSpPr>
        <p:grpSp>
          <p:nvGrpSpPr>
            <p:cNvPr id="5" name="Group 4"/>
            <p:cNvGrpSpPr/>
            <p:nvPr/>
          </p:nvGrpSpPr>
          <p:grpSpPr>
            <a:xfrm>
              <a:off x="1747700" y="1325994"/>
              <a:ext cx="5699136" cy="1013403"/>
              <a:chOff x="1616064" y="1882197"/>
              <a:chExt cx="5699136" cy="10134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064" y="2041668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796" y="1882197"/>
                <a:ext cx="1013404" cy="101340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295" y="2057400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27" y="1981200"/>
                <a:ext cx="875570" cy="87556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3898" y="2057400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630" y="1981200"/>
                <a:ext cx="875570" cy="875569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991433" y="1571043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1433" y="2841918"/>
            <a:ext cx="6427672" cy="875569"/>
            <a:chOff x="991433" y="2841918"/>
            <a:chExt cx="6427672" cy="8755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969" y="2902386"/>
              <a:ext cx="777732" cy="7777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2918118"/>
              <a:ext cx="777732" cy="7777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32" y="2841918"/>
              <a:ext cx="875570" cy="87556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803" y="2918118"/>
              <a:ext cx="777732" cy="7777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535" y="2841918"/>
              <a:ext cx="875570" cy="875569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991433" y="2918118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925665"/>
              <a:ext cx="777732" cy="77773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91433" y="4091997"/>
            <a:ext cx="6455403" cy="1070770"/>
            <a:chOff x="991433" y="4091997"/>
            <a:chExt cx="6455403" cy="107077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96" y="4091997"/>
              <a:ext cx="1013404" cy="101340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695" y="4267200"/>
              <a:ext cx="777732" cy="777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427" y="4191000"/>
              <a:ext cx="875570" cy="8755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298" y="4267200"/>
              <a:ext cx="777732" cy="77773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991433" y="4286391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98" y="4149364"/>
              <a:ext cx="1013404" cy="101340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104" y="4327668"/>
              <a:ext cx="777732" cy="77773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3650" y="2266537"/>
            <a:ext cx="6265455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670965" y="488190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118193" y="3626004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219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0600" y="53638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4396241"/>
            <a:ext cx="6911037" cy="1055241"/>
            <a:chOff x="838200" y="4396241"/>
            <a:chExt cx="6911037" cy="1055241"/>
          </a:xfrm>
        </p:grpSpPr>
        <p:sp>
          <p:nvSpPr>
            <p:cNvPr id="56" name="Rectangle 55"/>
            <p:cNvSpPr/>
            <p:nvPr/>
          </p:nvSpPr>
          <p:spPr>
            <a:xfrm>
              <a:off x="838200" y="4743596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5265" y="4457336"/>
              <a:ext cx="952864" cy="95286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5237" y="4479994"/>
              <a:ext cx="1232508" cy="92228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4437" y="4396241"/>
              <a:ext cx="952864" cy="9528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2637" y="4418899"/>
              <a:ext cx="1232508" cy="92228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26757" y="4411002"/>
              <a:ext cx="952864" cy="95286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4433660"/>
              <a:ext cx="1232508" cy="92228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38200" y="2866051"/>
            <a:ext cx="6911037" cy="1014998"/>
            <a:chOff x="838200" y="2866051"/>
            <a:chExt cx="6911037" cy="1014998"/>
          </a:xfrm>
        </p:grpSpPr>
        <p:sp>
          <p:nvSpPr>
            <p:cNvPr id="55" name="Rectangle 54"/>
            <p:cNvSpPr/>
            <p:nvPr/>
          </p:nvSpPr>
          <p:spPr>
            <a:xfrm>
              <a:off x="838200" y="315889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5265" y="2927146"/>
              <a:ext cx="952864" cy="95286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4437" y="2866051"/>
              <a:ext cx="952864" cy="95286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2637" y="2888709"/>
              <a:ext cx="1232508" cy="9222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2903470"/>
              <a:ext cx="1232508" cy="92228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8536" y="2928185"/>
              <a:ext cx="952864" cy="95286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49292" y="2895600"/>
              <a:ext cx="1232508" cy="9222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8200" y="1356162"/>
            <a:ext cx="6631393" cy="1013959"/>
            <a:chOff x="838200" y="1356162"/>
            <a:chExt cx="6631393" cy="1013959"/>
          </a:xfrm>
        </p:grpSpPr>
        <p:sp>
          <p:nvSpPr>
            <p:cNvPr id="6" name="Rectangle 5"/>
            <p:cNvSpPr/>
            <p:nvPr/>
          </p:nvSpPr>
          <p:spPr>
            <a:xfrm>
              <a:off x="838200" y="1600695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2228" y="1417257"/>
              <a:ext cx="952864" cy="9528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2200" y="1439915"/>
              <a:ext cx="1232508" cy="9222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1356162"/>
              <a:ext cx="952864" cy="95286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19600" y="1378820"/>
              <a:ext cx="1232508" cy="92228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73720" y="1370923"/>
              <a:ext cx="952864" cy="95286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1371600"/>
              <a:ext cx="952864" cy="952864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9710880" y="487267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601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2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00" y="1485465"/>
            <a:ext cx="777732" cy="777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432" y="1325994"/>
            <a:ext cx="1013403" cy="1013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31" y="1501197"/>
            <a:ext cx="777732" cy="777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2663" y="1424997"/>
            <a:ext cx="875569" cy="8755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4" y="1501197"/>
            <a:ext cx="777732" cy="777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1266" y="1424997"/>
            <a:ext cx="875569" cy="875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1433" y="157104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</a:rPr>
              <a:t>1</a:t>
            </a:r>
            <a:endParaRPr lang="en-US" sz="40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69" y="2902386"/>
            <a:ext cx="777732" cy="7777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9200" y="2918118"/>
            <a:ext cx="777732" cy="7777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4932" y="2841918"/>
            <a:ext cx="875569" cy="8755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03" y="2918118"/>
            <a:ext cx="777732" cy="7777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3535" y="2841918"/>
            <a:ext cx="875569" cy="87556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991433" y="29181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25665"/>
            <a:ext cx="777732" cy="7777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4196" y="4091997"/>
            <a:ext cx="1013403" cy="101340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5" y="4267200"/>
            <a:ext cx="777732" cy="7777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427" y="4191000"/>
            <a:ext cx="875569" cy="8755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98" y="4267200"/>
            <a:ext cx="777732" cy="77773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991433" y="428639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B050"/>
                </a:solidFill>
              </a:rPr>
              <a:t>3</a:t>
            </a:r>
            <a:endParaRPr lang="en-US" sz="4000">
              <a:solidFill>
                <a:srgbClr val="00B05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998" y="4149364"/>
            <a:ext cx="1013403" cy="101340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04" y="4327668"/>
            <a:ext cx="777732" cy="7777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3650" y="2266537"/>
            <a:ext cx="6265455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670965" y="488190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358243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343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" grpId="0"/>
      <p:bldP spid="55" grpId="0"/>
      <p:bldP spid="55" grpId="1"/>
      <p:bldP spid="56" grpId="0"/>
      <p:bldP spid="56" grpId="1"/>
      <p:bldP spid="60" grpId="0" animBg="1"/>
      <p:bldP spid="61" grpId="0"/>
      <p:bldP spid="63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0600" y="53638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710880" y="487267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1357365"/>
            <a:ext cx="6600814" cy="1011552"/>
            <a:chOff x="838200" y="1357365"/>
            <a:chExt cx="6600814" cy="1011552"/>
          </a:xfrm>
        </p:grpSpPr>
        <p:sp>
          <p:nvSpPr>
            <p:cNvPr id="6" name="Rectangle 5"/>
            <p:cNvSpPr/>
            <p:nvPr/>
          </p:nvSpPr>
          <p:spPr>
            <a:xfrm>
              <a:off x="838200" y="1600695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2228" y="1418460"/>
              <a:ext cx="952864" cy="95045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311" y="1439915"/>
              <a:ext cx="922285" cy="9222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1357365"/>
              <a:ext cx="952864" cy="95045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711" y="1378820"/>
              <a:ext cx="922285" cy="9222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3418" y="1364082"/>
              <a:ext cx="952864" cy="95045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729" y="1385537"/>
              <a:ext cx="922285" cy="92228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38200" y="4390727"/>
            <a:ext cx="6629400" cy="1060755"/>
            <a:chOff x="838200" y="4390727"/>
            <a:chExt cx="6629400" cy="1060755"/>
          </a:xfrm>
        </p:grpSpPr>
        <p:sp>
          <p:nvSpPr>
            <p:cNvPr id="56" name="Rectangle 55"/>
            <p:cNvSpPr/>
            <p:nvPr/>
          </p:nvSpPr>
          <p:spPr>
            <a:xfrm>
              <a:off x="838200" y="4743596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4736" y="4412182"/>
              <a:ext cx="952864" cy="95045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35" y="4473277"/>
              <a:ext cx="922285" cy="92228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5824" y="4390727"/>
              <a:ext cx="952864" cy="9504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35" y="4412182"/>
              <a:ext cx="922285" cy="92228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7842" y="4397444"/>
              <a:ext cx="952864" cy="9504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53" y="4418899"/>
              <a:ext cx="922285" cy="9222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38200" y="2895600"/>
            <a:ext cx="6574392" cy="1018844"/>
            <a:chOff x="838200" y="2895600"/>
            <a:chExt cx="6574392" cy="1018844"/>
          </a:xfrm>
        </p:grpSpPr>
        <p:sp>
          <p:nvSpPr>
            <p:cNvPr id="55" name="Rectangle 54"/>
            <p:cNvSpPr/>
            <p:nvPr/>
          </p:nvSpPr>
          <p:spPr>
            <a:xfrm>
              <a:off x="838200" y="315889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889" y="2992159"/>
              <a:ext cx="922285" cy="92228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4978" y="2909609"/>
              <a:ext cx="952864" cy="95045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96996" y="2916326"/>
              <a:ext cx="952864" cy="95045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307" y="2937781"/>
              <a:ext cx="922285" cy="92228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07" y="2971800"/>
              <a:ext cx="922285" cy="92228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0554" y="2895600"/>
              <a:ext cx="952864" cy="950457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871566" y="22532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714193" y="521089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687530" y="5581291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148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2" grpId="0"/>
      <p:bldP spid="77" grpId="0"/>
      <p:bldP spid="66" grpId="0" animBg="1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2" name="TextBox 21"/>
          <p:cNvSpPr txBox="1"/>
          <p:nvPr/>
        </p:nvSpPr>
        <p:spPr>
          <a:xfrm>
            <a:off x="2047354" y="381000"/>
            <a:ext cx="519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. Dạy trẻ quy tắc sắp xếp 3 đối tượng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2275954" y="1981201"/>
            <a:ext cx="1000646" cy="546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00061" y="1747260"/>
            <a:ext cx="935966" cy="9359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4942954" y="1981201"/>
            <a:ext cx="1000646" cy="546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3167061" y="1747260"/>
            <a:ext cx="935966" cy="9359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7620000" y="1988259"/>
            <a:ext cx="1000646" cy="546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844107" y="1754318"/>
            <a:ext cx="935966" cy="935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5249238" y="4483958"/>
            <a:ext cx="1298786" cy="7091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2669135" y="4116935"/>
            <a:ext cx="1214835" cy="12148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08769" y="406907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7" name="Rectangle 66"/>
          <p:cNvSpPr/>
          <p:nvPr/>
        </p:nvSpPr>
        <p:spPr>
          <a:xfrm>
            <a:off x="9408769" y="510158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8" name="Rectangle 67"/>
          <p:cNvSpPr/>
          <p:nvPr/>
        </p:nvSpPr>
        <p:spPr>
          <a:xfrm>
            <a:off x="9448526" y="58315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9" name="Rectangle 68"/>
          <p:cNvSpPr/>
          <p:nvPr/>
        </p:nvSpPr>
        <p:spPr>
          <a:xfrm>
            <a:off x="9881927" y="58315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0" name="Rectangle 69"/>
          <p:cNvSpPr/>
          <p:nvPr/>
        </p:nvSpPr>
        <p:spPr>
          <a:xfrm>
            <a:off x="9888553" y="502396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5510558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  <p:bldP spid="45" grpId="0"/>
      <p:bldP spid="46" grpId="0"/>
      <p:bldP spid="47" grpId="0"/>
      <p:bldP spid="48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2275954" y="1981201"/>
            <a:ext cx="1000646" cy="546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00061" y="1747260"/>
            <a:ext cx="935966" cy="9359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4942954" y="1981201"/>
            <a:ext cx="1000646" cy="546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3167061" y="1747260"/>
            <a:ext cx="935966" cy="9359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7620000" y="1988259"/>
            <a:ext cx="1000646" cy="546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844107" y="1754318"/>
            <a:ext cx="935966" cy="935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5249238" y="4483958"/>
            <a:ext cx="1298786" cy="7091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2669135" y="4116935"/>
            <a:ext cx="1214835" cy="12148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7" y="30608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5" name="Rectangle 34"/>
          <p:cNvSpPr/>
          <p:nvPr/>
        </p:nvSpPr>
        <p:spPr>
          <a:xfrm>
            <a:off x="9463266" y="3714517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6" name="Rectangle 35"/>
          <p:cNvSpPr/>
          <p:nvPr/>
        </p:nvSpPr>
        <p:spPr>
          <a:xfrm>
            <a:off x="9500927" y="448395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2448205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569</Words>
  <Application>Microsoft Office PowerPoint</Application>
  <PresentationFormat>On-screen Show (4:3)</PresentationFormat>
  <Paragraphs>239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169</cp:revision>
  <dcterms:created xsi:type="dcterms:W3CDTF">2006-08-16T00:00:00Z</dcterms:created>
  <dcterms:modified xsi:type="dcterms:W3CDTF">2024-09-10T09:40:20Z</dcterms:modified>
</cp:coreProperties>
</file>