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D91FF9-65E5-0715-A28F-CD5D0A26B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7E51C37-7BBF-7878-D157-8FEBDDAA4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611ED3-6AEE-B197-91B7-CBA288C5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A59EEE-0509-9486-A1BD-6CA4736C3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60D06E-E455-50CA-00CF-14C9FEF30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727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A3269E-763C-E808-43C3-0F6D65073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DCE9B-D72E-C266-B0D6-9C03DBCE6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69553B2-5BBA-480C-2D60-5484C36D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81A6C9-C2E6-F21F-0520-A493D82C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6AA976-F9E9-DFCE-2E61-C7957885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156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2084B53-74EB-8D72-1599-29FF80E7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84E948-A224-67FD-33F3-825B378A15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52CEE9F-8803-F63B-54E1-BA9B3A694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CBBF078-63AE-FCEA-D407-F94A4F72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D1B01F-DCA1-26A0-A3D7-B29EBA31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33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ECDAC5-42CE-BB43-4C63-24DFBEEA2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6B1B11B-7805-D746-ED24-D80424225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3A7BA-DFC6-72D5-A604-DE518AE2F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E6D7EB7-EB0D-6555-20E7-38DB8B7A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ED20816-DCF4-0D9C-B4CF-025DCDE79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410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221C0A-163A-AFDD-2C8A-9A86B8E7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B71EE0-834F-23E2-3302-14A6B29FA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393CDC-F5C0-51A4-1F94-FEA2E5BE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8CE6FFE-04E5-3AC9-5B92-47E26DD49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230628C-F87B-5A96-D993-1C308E1D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69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DE30DC-77A8-5120-CF98-B9B6002C4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C4F9AE-C456-B302-372C-ED4C4566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C5D7B18-B02F-EFB5-7B55-54FDE877D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C3DB658-F9B2-BFFA-A16B-506BCB1D9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22711CA-E702-AE39-0CFA-683244470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DE6EF1E-7340-2A21-0AC8-FD449A51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174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74F95-42C8-0174-D761-840C84FB3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B960B1F-3419-D3A3-CCAE-5A1B5BBC3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86E8C6C-7A44-01FD-EB99-B4649172F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B8178A4-17FC-5E27-4656-51EE633922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A9AD335-51C1-5B00-2DB8-0D6F2D3520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9613B70-F0C5-F17B-ED7B-27E9C1EB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47C3A89-94D7-32D7-F00D-47924D919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B97C265-A1C2-34E8-7D7F-8A04CF59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6777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AFFB63-008B-5011-1C7F-27F84452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1F9EA231-2CAE-2312-AB62-0B7F59AFE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450844-D228-FCC6-087F-5C1CC17C8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1BEB1-A66A-3E37-0BC6-CE74E06C7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86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9647781-E0CF-F181-9ED7-49834F2F2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7043959-7195-5D42-50A2-112D2BB85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C7973DA-58E3-88A9-ADAA-166A7DCB1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8700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F85C39-9F8A-EAC2-078A-79DC596A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D0D7069-8B8B-8CB7-C2B1-780A0C6AD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265D385-9358-2BFD-AED7-7B02C891D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253AF4D-FC49-56E1-2BC7-DBF2CF4D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53329F-2438-BE2B-7E73-8D3279B5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E80EAF6-3B7C-411C-5B26-34D34AD4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0456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5B47CE-7A8A-0C57-6022-D7AD00022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0CE38D8-D5F5-B8C2-B2F8-3E1C9B5F1D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4B36E6-C99F-E270-C527-75B8ED8AA2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0ADE5C1-DE27-5648-5B47-861D4DB44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F56AD-FD32-921D-50FC-92344D994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926981-A6CC-800E-7C61-F6F0D23E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0391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2FBF336-0745-2AC6-EB72-2314A77C6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26AA012-3E9F-3BEE-54E4-14D2F02E0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8D2AEEC-A37D-6B58-4E04-C4367130C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ACFB4-5525-F540-8697-E8EB10DA4905}" type="datetimeFigureOut">
              <a:rPr lang="vi-VN" smtClean="0"/>
              <a:t>05/09/2024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E4C52FF-069E-AFC7-E5AA-4FC22B7EB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F31E2BF-0CF3-C9A1-946D-9D882C16F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D821D-BE02-114E-83AC-23B8ACFAEE0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704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64998B-1DFC-DE95-3C2E-DD2377D3DE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44F7D4E-3503-3283-26D9-598BBE67FB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46322" y="199835"/>
            <a:ext cx="6233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22" y="1185572"/>
            <a:ext cx="1403250" cy="11599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6322" y="2606717"/>
            <a:ext cx="59302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bé”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3- 4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5689" y="6303873"/>
            <a:ext cx="2609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31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EFA35D7-62E3-65D3-90CF-C850B07F6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3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D7E0EC2-5101-85B6-304C-C95619A1AA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79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5DA65A5-9512-9B0C-A9EB-3ACA407C6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CFC8FCDB-5883-BE91-22F1-F8769FE62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9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4A607765-39E2-BD44-08F4-35D4C8F9D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60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09B56D2-51DA-2609-2D67-B2064EC3E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869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6011C2C7-05A2-DC7E-237F-4883E1236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CD554EB-CD69-53B8-B2D4-B28455763FB5}"/>
              </a:ext>
            </a:extLst>
          </p:cNvPr>
          <p:cNvSpPr txBox="1"/>
          <p:nvPr/>
        </p:nvSpPr>
        <p:spPr>
          <a:xfrm>
            <a:off x="5507463" y="3428999"/>
            <a:ext cx="966440" cy="6288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421360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0D04CF61-2475-BAF3-C60D-73EF9E18F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07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6A3BEC3-6B26-AC22-998E-4000F02CD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" r="7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64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A2A35F1C-2A04-7F92-436D-C8B0EE027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32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8380938-29A2-FA45-48C5-4F6BC6BA2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D62E40E-FF5D-E547-7D29-F1A96AB3D5DE}"/>
              </a:ext>
            </a:extLst>
          </p:cNvPr>
          <p:cNvSpPr txBox="1"/>
          <p:nvPr/>
        </p:nvSpPr>
        <p:spPr>
          <a:xfrm>
            <a:off x="1703660" y="2523893"/>
            <a:ext cx="870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600" b="1" dirty="0">
                <a:latin typeface="+mj-lt"/>
              </a:rPr>
              <a:t>Cô và trẻ cùng hát bài “Chiếc đèn ông sao”</a:t>
            </a:r>
          </a:p>
        </p:txBody>
      </p:sp>
    </p:spTree>
    <p:extLst>
      <p:ext uri="{BB962C8B-B14F-4D97-AF65-F5344CB8AC3E}">
        <p14:creationId xmlns:p14="http://schemas.microsoft.com/office/powerpoint/2010/main" val="944332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F75EB586-7340-0B22-6403-6A0F50092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4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BB8792C3-7173-E0A8-EA89-BBB5994A3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4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1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2729FCD-B2CE-3728-4C75-C15AD27D6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0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E4EC7BEA-DAC0-25EE-8212-5798447B6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91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721E1CCA-9F6D-E8A8-53EB-D24CD1073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06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9106779-C89C-1228-56F3-CB2273DD1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37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35627252-B11C-3843-241C-C929AA15A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72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5B00D4BD-B1B9-865A-878B-200E126C70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610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8448802F-FC1E-D066-F149-81BD6B1E4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76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Hình ảnh 4">
            <a:extLst>
              <a:ext uri="{FF2B5EF4-FFF2-40B4-BE49-F238E27FC236}">
                <a16:creationId xmlns:a16="http://schemas.microsoft.com/office/drawing/2014/main" id="{2A130AEB-0FD0-97CB-DBD1-B99F12B7B8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2103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55</Words>
  <Application>Microsoft Office PowerPoint</Application>
  <PresentationFormat>Widescreen</PresentationFormat>
  <Paragraphs>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Mai Ngọc</dc:creator>
  <cp:lastModifiedBy>Windows 10</cp:lastModifiedBy>
  <cp:revision>5</cp:revision>
  <dcterms:created xsi:type="dcterms:W3CDTF">2022-05-01T02:50:38Z</dcterms:created>
  <dcterms:modified xsi:type="dcterms:W3CDTF">2024-09-05T08:52:45Z</dcterms:modified>
</cp:coreProperties>
</file>