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28D65-9D6C-443B-B56D-D5161A06DE1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F5A5A-1ACD-4721-BA50-078B8B96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7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F5A5A-1ACD-4721-BA50-078B8B964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3EEB-AEEF-4862-9ADC-BCB7E20B8A4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649345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1806520"/>
            <a:ext cx="69342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6750" y="2154511"/>
            <a:ext cx="4533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C1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498C3-0F6A-E826-8E05-C87AA677A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9" y="419367"/>
            <a:ext cx="1479550" cy="12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3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chúng cháu là trường mầm no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5" end="448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7848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5701" y="228600"/>
            <a:ext cx="4800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7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4927"/>
          </a:xfrm>
        </p:spPr>
      </p:pic>
      <p:sp>
        <p:nvSpPr>
          <p:cNvPr id="5" name="TextBox 4"/>
          <p:cNvSpPr txBox="1"/>
          <p:nvPr/>
        </p:nvSpPr>
        <p:spPr>
          <a:xfrm>
            <a:off x="3207327" y="2133600"/>
            <a:ext cx="617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ctr"/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6" name="Bài thơ nào Của 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87680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nhút</a:t>
            </a:r>
            <a:r>
              <a:rPr lang="en-US" sz="4000" dirty="0"/>
              <a:t> </a:t>
            </a:r>
            <a:r>
              <a:rPr lang="en-US" sz="4000" dirty="0" err="1"/>
              <a:t>nhát</a:t>
            </a:r>
            <a:endParaRPr lang="en-US" sz="4000" dirty="0"/>
          </a:p>
        </p:txBody>
      </p:sp>
      <p:pic>
        <p:nvPicPr>
          <p:cNvPr id="6" name="Nhút nhát la nt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9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572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endParaRPr lang="en-US" sz="3600" dirty="0"/>
          </a:p>
          <a:p>
            <a:r>
              <a:rPr lang="en-US" sz="3600" dirty="0" err="1"/>
              <a:t>Rủ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257801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cười</a:t>
            </a:r>
            <a:endParaRPr lang="en-US" sz="4000" dirty="0"/>
          </a:p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khen</a:t>
            </a:r>
            <a:r>
              <a:rPr lang="en-US" sz="4000" dirty="0"/>
              <a:t> </a:t>
            </a:r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kết</a:t>
            </a:r>
            <a:endParaRPr lang="en-US" sz="4000" dirty="0"/>
          </a:p>
        </p:txBody>
      </p:sp>
      <p:pic>
        <p:nvPicPr>
          <p:cNvPr id="6" name="Em dạy bạn há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88</Words>
  <Application>Microsoft Office PowerPoint</Application>
  <PresentationFormat>Widescreen</PresentationFormat>
  <Paragraphs>17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Admin</cp:lastModifiedBy>
  <cp:revision>16</cp:revision>
  <dcterms:created xsi:type="dcterms:W3CDTF">2022-09-17T02:38:57Z</dcterms:created>
  <dcterms:modified xsi:type="dcterms:W3CDTF">2024-08-27T13:41:36Z</dcterms:modified>
</cp:coreProperties>
</file>