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168812" y="6231988"/>
            <a:ext cx="331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Thị</a:t>
            </a:r>
            <a:r>
              <a:rPr lang="en-US" baseline="0" dirty="0" smtClean="0"/>
              <a:t> Thu </a:t>
            </a:r>
            <a:r>
              <a:rPr lang="en-US" baseline="0" dirty="0" err="1" smtClean="0"/>
              <a:t>Hương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0438228" y="6485206"/>
            <a:ext cx="1753772" cy="372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35E6E6F-8016-42C6-87EA-F22768E2AC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22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2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91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9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2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7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8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89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D8511-F483-45F3-A484-7DE3961B8ACA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1" y="0"/>
            <a:ext cx="11978349" cy="6858000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01755" y="34005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QUẬN LONG BIÊN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483" y="1677768"/>
            <a:ext cx="12954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63907" y="3099747"/>
            <a:ext cx="8434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LĨNH VỰC PHÁT TRIỂN THẨM MỸ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4269" y="4352154"/>
            <a:ext cx="69398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Đề </a:t>
            </a:r>
            <a:r>
              <a:rPr lang="en-US" sz="2800" dirty="0" err="1" smtClean="0">
                <a:solidFill>
                  <a:srgbClr val="002060"/>
                </a:solidFill>
              </a:rPr>
              <a:t>tài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en-US" sz="2800" dirty="0">
                <a:solidFill>
                  <a:srgbClr val="002060"/>
                </a:solidFill>
              </a:rPr>
              <a:t>- NDTT: </a:t>
            </a:r>
            <a:r>
              <a:rPr lang="en-US" sz="2800" dirty="0" err="1">
                <a:solidFill>
                  <a:srgbClr val="002060"/>
                </a:solidFill>
              </a:rPr>
              <a:t>Hát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  <a:r>
              <a:rPr lang="en-US" sz="2800" dirty="0" err="1">
                <a:solidFill>
                  <a:srgbClr val="002060"/>
                </a:solidFill>
              </a:rPr>
              <a:t>Vui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đến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trường</a:t>
            </a:r>
            <a:r>
              <a:rPr lang="en-US" sz="2800" dirty="0">
                <a:solidFill>
                  <a:srgbClr val="002060"/>
                </a:solidFill>
              </a:rPr>
              <a:t/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             - </a:t>
            </a:r>
            <a:r>
              <a:rPr lang="en-US" sz="2800" dirty="0" err="1">
                <a:solidFill>
                  <a:srgbClr val="002060"/>
                </a:solidFill>
              </a:rPr>
              <a:t>NDKH:Nghe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hát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  <a:r>
              <a:rPr lang="en-US" sz="2800" dirty="0" err="1">
                <a:solidFill>
                  <a:srgbClr val="002060"/>
                </a:solidFill>
              </a:rPr>
              <a:t>Em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yêu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trường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em</a:t>
            </a:r>
            <a:r>
              <a:rPr lang="en-US" sz="2800" dirty="0">
                <a:solidFill>
                  <a:srgbClr val="002060"/>
                </a:solidFill>
              </a:rPr>
              <a:t/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               - </a:t>
            </a:r>
            <a:r>
              <a:rPr lang="en-US" sz="2800" dirty="0">
                <a:solidFill>
                  <a:srgbClr val="002060"/>
                </a:solidFill>
              </a:rPr>
              <a:t>TCÂN: Ai </a:t>
            </a:r>
            <a:r>
              <a:rPr lang="en-US" sz="2800" dirty="0" err="1">
                <a:solidFill>
                  <a:srgbClr val="002060"/>
                </a:solidFill>
              </a:rPr>
              <a:t>đoán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giỏi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err="1" smtClean="0">
                <a:solidFill>
                  <a:srgbClr val="002060"/>
                </a:solidFill>
              </a:rPr>
              <a:t>Lứa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</a:rPr>
              <a:t>Mẫu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bé</a:t>
            </a:r>
            <a:r>
              <a:rPr lang="en-US" sz="2800" dirty="0" smtClean="0">
                <a:solidFill>
                  <a:srgbClr val="002060"/>
                </a:solidFill>
              </a:rPr>
              <a:t> C3</a:t>
            </a:r>
          </a:p>
          <a:p>
            <a:r>
              <a:rPr lang="en-US" sz="2800" dirty="0" err="1" smtClean="0">
                <a:solidFill>
                  <a:srgbClr val="002060"/>
                </a:solidFill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viên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</a:rPr>
              <a:t>Trần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</a:rPr>
              <a:t> Thu </a:t>
            </a:r>
            <a:r>
              <a:rPr lang="en-US" sz="2800" dirty="0" err="1" smtClean="0">
                <a:solidFill>
                  <a:srgbClr val="002060"/>
                </a:solidFill>
              </a:rPr>
              <a:t>Hương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52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5660"/>
            <a:ext cx="11807750" cy="66123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9493" y="2860174"/>
            <a:ext cx="9062114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342900" indent="-342900">
              <a:buAutoNum type="arabicPeriod"/>
            </a:pPr>
            <a:r>
              <a:rPr lang="en-US" sz="6000" b="1" dirty="0" err="1" smtClean="0">
                <a:ln/>
                <a:solidFill>
                  <a:schemeClr val="accent4"/>
                </a:solidFill>
              </a:rPr>
              <a:t>Ổn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định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tổ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chức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:</a:t>
            </a:r>
          </a:p>
          <a:p>
            <a:r>
              <a:rPr lang="en-US" sz="6000" b="1" dirty="0" smtClean="0">
                <a:ln/>
                <a:solidFill>
                  <a:schemeClr val="accent4"/>
                </a:solidFill>
              </a:rPr>
              <a:t>-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Trò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chơi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: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Sáng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dậy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sớm</a:t>
            </a:r>
            <a:endParaRPr lang="en-US" sz="6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3821373" y="1787857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78" y="272956"/>
            <a:ext cx="11464119" cy="64485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896475" y="1291499"/>
            <a:ext cx="7410734" cy="26776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2. NỘI 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mẫu</a:t>
            </a:r>
            <a:r>
              <a:rPr lang="en-US" sz="3200" dirty="0" smtClean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lần</a:t>
            </a:r>
            <a:r>
              <a:rPr lang="en-US" sz="3200" dirty="0" smtClean="0">
                <a:solidFill>
                  <a:schemeClr val="bg1"/>
                </a:solidFill>
              </a:rPr>
              <a:t> 1: </a:t>
            </a:r>
            <a:r>
              <a:rPr lang="en-US" sz="3200" dirty="0" err="1" smtClean="0">
                <a:solidFill>
                  <a:schemeClr val="bg1"/>
                </a:solidFill>
              </a:rPr>
              <a:t>Thể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hiện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tình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cảm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lần</a:t>
            </a:r>
            <a:r>
              <a:rPr lang="en-US" sz="3200" dirty="0" smtClean="0">
                <a:solidFill>
                  <a:schemeClr val="bg1"/>
                </a:solidFill>
              </a:rPr>
              <a:t> 2: </a:t>
            </a:r>
            <a:r>
              <a:rPr lang="en-US" sz="3200" dirty="0" err="1" smtClean="0">
                <a:solidFill>
                  <a:schemeClr val="bg1"/>
                </a:solidFill>
              </a:rPr>
              <a:t>Kết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hợp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với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nhạc</a:t>
            </a:r>
            <a:endParaRPr lang="en-US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* </a:t>
            </a: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giảng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giải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nội</a:t>
            </a:r>
            <a:r>
              <a:rPr lang="en-US" sz="3200" dirty="0" smtClean="0">
                <a:solidFill>
                  <a:schemeClr val="bg1"/>
                </a:solidFill>
              </a:rPr>
              <a:t> dung </a:t>
            </a:r>
            <a:r>
              <a:rPr lang="en-US" sz="3200" dirty="0" err="1" smtClean="0">
                <a:solidFill>
                  <a:schemeClr val="bg1"/>
                </a:solidFill>
              </a:rPr>
              <a:t>của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bài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endParaRPr lang="en-US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9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824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43754" y="1875692"/>
            <a:ext cx="50760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DẠY TRẺ HÁT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ô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58" y="-154745"/>
            <a:ext cx="1171018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58794" y="1674055"/>
            <a:ext cx="7568419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NGHE HÁT: EM YÊU TRƯỜNG EM</a:t>
            </a:r>
          </a:p>
          <a:p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SÁNG TÁC: HOÀNG VÂN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02" y="0"/>
            <a:ext cx="1171018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96086" y="1575582"/>
            <a:ext cx="839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92D050"/>
                </a:solidFill>
              </a:rPr>
              <a:t>TRÒ CHƠI ÂM NHẠC: AI ĐOÁN GIỎI</a:t>
            </a:r>
            <a:endParaRPr lang="en-US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11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417" y="0"/>
            <a:ext cx="116414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56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106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2024-09-07T17:05:43Z</dcterms:created>
  <dcterms:modified xsi:type="dcterms:W3CDTF">2024-09-07T17:46:47Z</dcterms:modified>
</cp:coreProperties>
</file>