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tranh truyện\hinh-nen-powerpoint-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362200" y="685800"/>
            <a:ext cx="586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B050"/>
                </a:solidFill>
              </a:rPr>
              <a:t>UỶ BAN NHÂN DÂN QUẬN LONG BIÊN</a:t>
            </a:r>
          </a:p>
          <a:p>
            <a:pPr algn="ctr"/>
            <a:r>
              <a:rPr lang="en-US" sz="2800" b="1" dirty="0">
                <a:solidFill>
                  <a:srgbClr val="00B050"/>
                </a:solidFill>
              </a:rPr>
              <a:t>TRƯỜNG MẦM NON </a:t>
            </a:r>
            <a:r>
              <a:rPr lang="en-US" sz="2800" b="1" dirty="0" err="1">
                <a:solidFill>
                  <a:srgbClr val="00B050"/>
                </a:solidFill>
              </a:rPr>
              <a:t>TuỔI</a:t>
            </a:r>
            <a:r>
              <a:rPr lang="en-US" sz="2800" b="1" dirty="0">
                <a:solidFill>
                  <a:srgbClr val="00B050"/>
                </a:solidFill>
              </a:rPr>
              <a:t> HOA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2487573"/>
            <a:ext cx="89154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rgbClr val="FF0000"/>
                </a:solidFill>
              </a:rPr>
              <a:t>Lĩnh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vực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phát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triển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ngôn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ngữ</a:t>
            </a:r>
            <a:endParaRPr lang="en-US" sz="4800" b="1" dirty="0">
              <a:solidFill>
                <a:srgbClr val="FF0000"/>
              </a:solidFill>
            </a:endParaRPr>
          </a:p>
          <a:p>
            <a:pPr algn="ctr"/>
            <a:r>
              <a:rPr lang="en-US" sz="3200" b="1" dirty="0" err="1">
                <a:solidFill>
                  <a:srgbClr val="002060"/>
                </a:solidFill>
              </a:rPr>
              <a:t>Đề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tài</a:t>
            </a:r>
            <a:r>
              <a:rPr lang="en-US" sz="3200" b="1" dirty="0">
                <a:solidFill>
                  <a:srgbClr val="002060"/>
                </a:solidFill>
              </a:rPr>
              <a:t>: </a:t>
            </a:r>
            <a:r>
              <a:rPr lang="en-US" sz="3200" b="1" dirty="0" err="1">
                <a:solidFill>
                  <a:srgbClr val="002060"/>
                </a:solidFill>
              </a:rPr>
              <a:t>Truyện</a:t>
            </a:r>
            <a:r>
              <a:rPr lang="en-US" sz="3200" b="1" dirty="0">
                <a:solidFill>
                  <a:srgbClr val="002060"/>
                </a:solidFill>
              </a:rPr>
              <a:t>: “ </a:t>
            </a:r>
            <a:r>
              <a:rPr lang="en-US" sz="3200" b="1" dirty="0" err="1">
                <a:solidFill>
                  <a:srgbClr val="002060"/>
                </a:solidFill>
              </a:rPr>
              <a:t>Thỏ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dọn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nhà</a:t>
            </a:r>
            <a:r>
              <a:rPr lang="en-US" sz="3200" b="1" dirty="0">
                <a:solidFill>
                  <a:srgbClr val="002060"/>
                </a:solidFill>
              </a:rPr>
              <a:t>”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                    </a:t>
            </a:r>
            <a:r>
              <a:rPr lang="en-US" sz="3200" b="1" dirty="0" err="1">
                <a:solidFill>
                  <a:srgbClr val="002060"/>
                </a:solidFill>
              </a:rPr>
              <a:t>Lứa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tuổi</a:t>
            </a:r>
            <a:r>
              <a:rPr lang="en-US" sz="3200" b="1" dirty="0">
                <a:solidFill>
                  <a:srgbClr val="002060"/>
                </a:solidFill>
              </a:rPr>
              <a:t> :</a:t>
            </a:r>
            <a:r>
              <a:rPr lang="en-US" sz="3200" b="1" dirty="0" err="1">
                <a:solidFill>
                  <a:srgbClr val="002060"/>
                </a:solidFill>
              </a:rPr>
              <a:t>nhà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trẻ</a:t>
            </a:r>
            <a:endParaRPr lang="en-US" sz="3200" b="1" dirty="0">
              <a:solidFill>
                <a:srgbClr val="002060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tranh truyện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60602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E:\tranh truyện\hqdefault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838200"/>
            <a:ext cx="9144000" cy="807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E:\tranh truyện\thodonnnha_zps1vrvk9dm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E:\tranh truyện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181599" y="0"/>
            <a:ext cx="143256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tranh truyện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60602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E:\tranh truyện\mau-hinh-nen-dep-cho-slide-powerpoint-2010-anh-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76400" y="1828800"/>
            <a:ext cx="6248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>
                <a:solidFill>
                  <a:srgbClr val="002060"/>
                </a:solidFill>
              </a:rPr>
              <a:t>Đàm</a:t>
            </a:r>
            <a:r>
              <a:rPr lang="en-US" sz="4400" b="1" i="1" dirty="0">
                <a:solidFill>
                  <a:srgbClr val="002060"/>
                </a:solidFill>
              </a:rPr>
              <a:t> </a:t>
            </a:r>
            <a:r>
              <a:rPr lang="en-US" sz="4400" b="1" i="1" dirty="0" err="1">
                <a:solidFill>
                  <a:srgbClr val="002060"/>
                </a:solidFill>
              </a:rPr>
              <a:t>thoại</a:t>
            </a:r>
            <a:r>
              <a:rPr lang="en-US" sz="4400" b="1" i="1" dirty="0">
                <a:solidFill>
                  <a:srgbClr val="002060"/>
                </a:solidFill>
              </a:rPr>
              <a:t> – </a:t>
            </a:r>
            <a:r>
              <a:rPr lang="en-US" sz="4400" b="1" i="1" dirty="0" err="1">
                <a:solidFill>
                  <a:srgbClr val="002060"/>
                </a:solidFill>
              </a:rPr>
              <a:t>Trích</a:t>
            </a:r>
            <a:r>
              <a:rPr lang="en-US" sz="4400" b="1" i="1" dirty="0">
                <a:solidFill>
                  <a:srgbClr val="002060"/>
                </a:solidFill>
              </a:rPr>
              <a:t> </a:t>
            </a:r>
            <a:r>
              <a:rPr lang="en-US" sz="4400" b="1" i="1" dirty="0" err="1">
                <a:solidFill>
                  <a:srgbClr val="002060"/>
                </a:solidFill>
              </a:rPr>
              <a:t>dẫn</a:t>
            </a:r>
            <a:endParaRPr lang="en-US" sz="44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E:\tranh truyện\hqdefault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838200"/>
            <a:ext cx="9144000" cy="807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E:\tranh truyện\thodonnnha_zps1vrvk9dm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E:\tranh truyện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181599" y="0"/>
            <a:ext cx="143256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39</Words>
  <Application>Microsoft Office PowerPoint</Application>
  <PresentationFormat>On-screen Show (4:3)</PresentationFormat>
  <Paragraphs>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Administrator</cp:lastModifiedBy>
  <cp:revision>12</cp:revision>
  <dcterms:created xsi:type="dcterms:W3CDTF">2016-11-20T14:22:08Z</dcterms:created>
  <dcterms:modified xsi:type="dcterms:W3CDTF">2024-08-19T03:01:13Z</dcterms:modified>
</cp:coreProperties>
</file>