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1280" y="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88DC8-ECC8-49CA-9D85-2C6F3EC38E50}" type="datetimeFigureOut">
              <a:rPr lang="en-US" smtClean="0"/>
              <a:pPr/>
              <a:t>8/19/2024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0597D-F9E4-4B7E-ABC5-B7A6FBF98D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5000"/>
    </mc:Choice>
    <mc:Fallback>
      <p:transition spd="slow" advClick="0" advTm="5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88DC8-ECC8-49CA-9D85-2C6F3EC38E50}" type="datetimeFigureOut">
              <a:rPr lang="en-US" smtClean="0"/>
              <a:pPr/>
              <a:t>8/19/2024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0597D-F9E4-4B7E-ABC5-B7A6FBF98D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5000"/>
    </mc:Choice>
    <mc:Fallback>
      <p:transition spd="slow" advClick="0" advTm="5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88DC8-ECC8-49CA-9D85-2C6F3EC38E50}" type="datetimeFigureOut">
              <a:rPr lang="en-US" smtClean="0"/>
              <a:pPr/>
              <a:t>8/19/2024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0597D-F9E4-4B7E-ABC5-B7A6FBF98D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5000"/>
    </mc:Choice>
    <mc:Fallback>
      <p:transition spd="slow" advClick="0" advTm="5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88DC8-ECC8-49CA-9D85-2C6F3EC38E50}" type="datetimeFigureOut">
              <a:rPr lang="en-US" smtClean="0"/>
              <a:pPr/>
              <a:t>8/19/2024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0597D-F9E4-4B7E-ABC5-B7A6FBF98D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5000"/>
    </mc:Choice>
    <mc:Fallback>
      <p:transition spd="slow" advClick="0" advTm="5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88DC8-ECC8-49CA-9D85-2C6F3EC38E50}" type="datetimeFigureOut">
              <a:rPr lang="en-US" smtClean="0"/>
              <a:pPr/>
              <a:t>8/19/2024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0597D-F9E4-4B7E-ABC5-B7A6FBF98D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5000"/>
    </mc:Choice>
    <mc:Fallback>
      <p:transition spd="slow" advClick="0" advTm="5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88DC8-ECC8-49CA-9D85-2C6F3EC38E50}" type="datetimeFigureOut">
              <a:rPr lang="en-US" smtClean="0"/>
              <a:pPr/>
              <a:t>8/19/2024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0597D-F9E4-4B7E-ABC5-B7A6FBF98D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5000"/>
    </mc:Choice>
    <mc:Fallback>
      <p:transition spd="slow" advClick="0" advTm="5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88DC8-ECC8-49CA-9D85-2C6F3EC38E50}" type="datetimeFigureOut">
              <a:rPr lang="en-US" smtClean="0"/>
              <a:pPr/>
              <a:t>8/19/2024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0597D-F9E4-4B7E-ABC5-B7A6FBF98D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5000"/>
    </mc:Choice>
    <mc:Fallback>
      <p:transition spd="slow" advClick="0" advTm="5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88DC8-ECC8-49CA-9D85-2C6F3EC38E50}" type="datetimeFigureOut">
              <a:rPr lang="en-US" smtClean="0"/>
              <a:pPr/>
              <a:t>8/19/2024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0597D-F9E4-4B7E-ABC5-B7A6FBF98D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5000"/>
    </mc:Choice>
    <mc:Fallback>
      <p:transition spd="slow" advClick="0" advTm="5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88DC8-ECC8-49CA-9D85-2C6F3EC38E50}" type="datetimeFigureOut">
              <a:rPr lang="en-US" smtClean="0"/>
              <a:pPr/>
              <a:t>8/19/2024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0597D-F9E4-4B7E-ABC5-B7A6FBF98D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5000"/>
    </mc:Choice>
    <mc:Fallback>
      <p:transition spd="slow" advClick="0" advTm="5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88DC8-ECC8-49CA-9D85-2C6F3EC38E50}" type="datetimeFigureOut">
              <a:rPr lang="en-US" smtClean="0"/>
              <a:pPr/>
              <a:t>8/19/2024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0597D-F9E4-4B7E-ABC5-B7A6FBF98D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5000"/>
    </mc:Choice>
    <mc:Fallback>
      <p:transition spd="slow" advClick="0" advTm="5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88DC8-ECC8-49CA-9D85-2C6F3EC38E50}" type="datetimeFigureOut">
              <a:rPr lang="en-US" smtClean="0"/>
              <a:pPr/>
              <a:t>8/19/2024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0597D-F9E4-4B7E-ABC5-B7A6FBF98D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5000"/>
    </mc:Choice>
    <mc:Fallback>
      <p:transition spd="slow" advClick="0" advTm="5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E88DC8-ECC8-49CA-9D85-2C6F3EC38E50}" type="datetimeFigureOut">
              <a:rPr lang="en-US" smtClean="0"/>
              <a:pPr/>
              <a:t>8/19/2024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90597D-F9E4-4B7E-ABC5-B7A6FBF98DE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2000" advClick="0" advTm="5000"/>
    </mc:Choice>
    <mc:Fallback>
      <p:transition spd="slow" advClick="0" advTm="500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E:\tranh truyện\hinh-nen-powerpoint-1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362200" y="685800"/>
            <a:ext cx="5867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smtClean="0">
                <a:solidFill>
                  <a:srgbClr val="00B050"/>
                </a:solidFill>
              </a:rPr>
              <a:t>ỦY BAN NHÂN DÂN </a:t>
            </a:r>
            <a:r>
              <a:rPr lang="en-US" sz="2800" smtClean="0">
                <a:solidFill>
                  <a:srgbClr val="00B050"/>
                </a:solidFill>
              </a:rPr>
              <a:t>QUẬN </a:t>
            </a:r>
            <a:r>
              <a:rPr lang="en-US" sz="2800" dirty="0" smtClean="0">
                <a:solidFill>
                  <a:srgbClr val="00B050"/>
                </a:solidFill>
              </a:rPr>
              <a:t>LONG BIÊN</a:t>
            </a:r>
          </a:p>
          <a:p>
            <a:pPr algn="ctr"/>
            <a:r>
              <a:rPr lang="en-US" sz="2800" b="1" dirty="0" smtClean="0">
                <a:solidFill>
                  <a:srgbClr val="00B050"/>
                </a:solidFill>
              </a:rPr>
              <a:t>TRƯỜNG </a:t>
            </a:r>
            <a:r>
              <a:rPr lang="en-US" sz="2800" b="1" smtClean="0">
                <a:solidFill>
                  <a:srgbClr val="00B050"/>
                </a:solidFill>
              </a:rPr>
              <a:t>MẦM </a:t>
            </a:r>
            <a:r>
              <a:rPr lang="en-US" sz="2800" b="1" smtClean="0">
                <a:solidFill>
                  <a:srgbClr val="00B050"/>
                </a:solidFill>
              </a:rPr>
              <a:t>NON TUỔI HOA</a:t>
            </a:r>
            <a:endParaRPr lang="en-US" sz="2800" b="1" dirty="0">
              <a:solidFill>
                <a:srgbClr val="00B05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2487573"/>
            <a:ext cx="8915400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err="1" smtClean="0">
                <a:solidFill>
                  <a:srgbClr val="FF0000"/>
                </a:solidFill>
              </a:rPr>
              <a:t>Lĩnh</a:t>
            </a:r>
            <a:r>
              <a:rPr lang="en-US" sz="4800" b="1" dirty="0" smtClean="0">
                <a:solidFill>
                  <a:srgbClr val="FF0000"/>
                </a:solidFill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</a:rPr>
              <a:t>vực</a:t>
            </a:r>
            <a:r>
              <a:rPr lang="en-US" sz="4800" b="1" dirty="0" smtClean="0">
                <a:solidFill>
                  <a:srgbClr val="FF0000"/>
                </a:solidFill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</a:rPr>
              <a:t>phát</a:t>
            </a:r>
            <a:r>
              <a:rPr lang="en-US" sz="4800" b="1" dirty="0" smtClean="0">
                <a:solidFill>
                  <a:srgbClr val="FF0000"/>
                </a:solidFill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</a:rPr>
              <a:t>triển</a:t>
            </a:r>
            <a:r>
              <a:rPr lang="en-US" sz="4800" b="1" dirty="0" smtClean="0">
                <a:solidFill>
                  <a:srgbClr val="FF0000"/>
                </a:solidFill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</a:rPr>
              <a:t>ngôn</a:t>
            </a:r>
            <a:r>
              <a:rPr lang="en-US" sz="4800" b="1" dirty="0" smtClean="0">
                <a:solidFill>
                  <a:srgbClr val="FF0000"/>
                </a:solidFill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</a:rPr>
              <a:t>ngữ</a:t>
            </a:r>
            <a:endParaRPr lang="en-US" sz="4800" b="1" dirty="0" smtClean="0">
              <a:solidFill>
                <a:srgbClr val="FF0000"/>
              </a:solidFill>
            </a:endParaRPr>
          </a:p>
          <a:p>
            <a:pPr algn="ctr"/>
            <a:r>
              <a:rPr lang="en-US" sz="4800" b="1" dirty="0" err="1" smtClean="0">
                <a:solidFill>
                  <a:srgbClr val="FF0000"/>
                </a:solidFill>
              </a:rPr>
              <a:t>Hoạt</a:t>
            </a:r>
            <a:r>
              <a:rPr lang="en-US" sz="4800" b="1" dirty="0" smtClean="0">
                <a:solidFill>
                  <a:srgbClr val="FF0000"/>
                </a:solidFill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</a:rPr>
              <a:t>động</a:t>
            </a:r>
            <a:r>
              <a:rPr lang="en-US" sz="4800" b="1" dirty="0" smtClean="0">
                <a:solidFill>
                  <a:srgbClr val="FF0000"/>
                </a:solidFill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</a:rPr>
              <a:t>làm</a:t>
            </a:r>
            <a:r>
              <a:rPr lang="en-US" sz="4800" b="1" dirty="0" smtClean="0">
                <a:solidFill>
                  <a:srgbClr val="FF0000"/>
                </a:solidFill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</a:rPr>
              <a:t>quen</a:t>
            </a:r>
            <a:r>
              <a:rPr lang="en-US" sz="4800" b="1" dirty="0" smtClean="0">
                <a:solidFill>
                  <a:srgbClr val="FF0000"/>
                </a:solidFill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</a:rPr>
              <a:t>văn</a:t>
            </a:r>
            <a:r>
              <a:rPr lang="en-US" sz="4800" b="1" dirty="0" smtClean="0">
                <a:solidFill>
                  <a:srgbClr val="FF0000"/>
                </a:solidFill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</a:rPr>
              <a:t>học</a:t>
            </a:r>
            <a:endParaRPr lang="en-US" sz="4800" b="1" dirty="0" smtClean="0">
              <a:solidFill>
                <a:srgbClr val="FF0000"/>
              </a:solidFill>
            </a:endParaRPr>
          </a:p>
          <a:p>
            <a:pPr algn="ctr"/>
            <a:r>
              <a:rPr lang="en-US" sz="3200" b="1" dirty="0" err="1" smtClean="0">
                <a:solidFill>
                  <a:srgbClr val="002060"/>
                </a:solidFill>
              </a:rPr>
              <a:t>Đề</a:t>
            </a:r>
            <a:r>
              <a:rPr lang="en-US" sz="3200" b="1" dirty="0" smtClean="0">
                <a:solidFill>
                  <a:srgbClr val="002060"/>
                </a:solidFill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</a:rPr>
              <a:t>tài</a:t>
            </a:r>
            <a:r>
              <a:rPr lang="en-US" sz="3200" b="1" dirty="0" smtClean="0">
                <a:solidFill>
                  <a:srgbClr val="002060"/>
                </a:solidFill>
              </a:rPr>
              <a:t>: </a:t>
            </a:r>
            <a:r>
              <a:rPr lang="en-US" sz="3200" b="1" dirty="0" err="1" smtClean="0">
                <a:solidFill>
                  <a:srgbClr val="002060"/>
                </a:solidFill>
              </a:rPr>
              <a:t>Truyện</a:t>
            </a:r>
            <a:r>
              <a:rPr lang="en-US" sz="3200" b="1" dirty="0" smtClean="0">
                <a:solidFill>
                  <a:srgbClr val="002060"/>
                </a:solidFill>
              </a:rPr>
              <a:t>: “ </a:t>
            </a:r>
            <a:r>
              <a:rPr lang="en-US" sz="3200" b="1" dirty="0" err="1" smtClean="0">
                <a:solidFill>
                  <a:srgbClr val="002060"/>
                </a:solidFill>
              </a:rPr>
              <a:t>Thỏ</a:t>
            </a:r>
            <a:r>
              <a:rPr lang="en-US" sz="3200" b="1" dirty="0" smtClean="0">
                <a:solidFill>
                  <a:srgbClr val="002060"/>
                </a:solidFill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</a:rPr>
              <a:t>dọn</a:t>
            </a:r>
            <a:r>
              <a:rPr lang="en-US" sz="3200" b="1" dirty="0" smtClean="0">
                <a:solidFill>
                  <a:srgbClr val="002060"/>
                </a:solidFill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</a:rPr>
              <a:t>nhà</a:t>
            </a:r>
            <a:r>
              <a:rPr lang="en-US" sz="3200" b="1" dirty="0" smtClean="0">
                <a:solidFill>
                  <a:srgbClr val="002060"/>
                </a:solidFill>
              </a:rPr>
              <a:t>”</a:t>
            </a:r>
          </a:p>
          <a:p>
            <a:r>
              <a:rPr lang="en-US" sz="3200" b="1">
                <a:solidFill>
                  <a:srgbClr val="002060"/>
                </a:solidFill>
              </a:rPr>
              <a:t> </a:t>
            </a:r>
            <a:r>
              <a:rPr lang="en-US" sz="3200" b="1" smtClean="0">
                <a:solidFill>
                  <a:srgbClr val="002060"/>
                </a:solidFill>
              </a:rPr>
              <a:t>                   </a:t>
            </a:r>
            <a:endParaRPr lang="en-US" sz="3200" b="1" dirty="0" smtClean="0">
              <a:solidFill>
                <a:srgbClr val="002060"/>
              </a:solidFill>
            </a:endParaRPr>
          </a:p>
          <a:p>
            <a:r>
              <a:rPr lang="en-US" sz="3200" b="1">
                <a:solidFill>
                  <a:srgbClr val="002060"/>
                </a:solidFill>
              </a:rPr>
              <a:t> </a:t>
            </a:r>
            <a:r>
              <a:rPr lang="en-US" sz="3200" b="1" smtClean="0">
                <a:solidFill>
                  <a:srgbClr val="002060"/>
                </a:solidFill>
              </a:rPr>
              <a:t>                   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5000"/>
    </mc:Choice>
    <mc:Fallback>
      <p:transition spd="slow" advClick="0" advTm="5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170" name="Picture 2" descr="E:\tranh truyện\maxresdefault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-8823"/>
            <a:ext cx="9260602" cy="6858000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5000"/>
    </mc:Choice>
    <mc:Fallback>
      <p:transition spd="slow" advClick="0" advTm="5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0" y="1676400"/>
            <a:ext cx="8915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i="1" dirty="0" err="1" smtClean="0">
                <a:solidFill>
                  <a:srgbClr val="002060"/>
                </a:solidFill>
              </a:rPr>
              <a:t>Giảng</a:t>
            </a:r>
            <a:r>
              <a:rPr lang="en-US" sz="5400" b="1" i="1" dirty="0" smtClean="0">
                <a:solidFill>
                  <a:srgbClr val="002060"/>
                </a:solidFill>
              </a:rPr>
              <a:t> </a:t>
            </a:r>
            <a:r>
              <a:rPr lang="en-US" sz="5400" b="1" i="1" dirty="0" err="1" smtClean="0">
                <a:solidFill>
                  <a:srgbClr val="002060"/>
                </a:solidFill>
              </a:rPr>
              <a:t>nội</a:t>
            </a:r>
            <a:r>
              <a:rPr lang="en-US" sz="5400" b="1" i="1" dirty="0" smtClean="0">
                <a:solidFill>
                  <a:srgbClr val="002060"/>
                </a:solidFill>
              </a:rPr>
              <a:t> dung </a:t>
            </a:r>
            <a:r>
              <a:rPr lang="en-US" sz="5400" b="1" i="1" dirty="0" err="1" smtClean="0">
                <a:solidFill>
                  <a:srgbClr val="002060"/>
                </a:solidFill>
              </a:rPr>
              <a:t>và</a:t>
            </a:r>
            <a:r>
              <a:rPr lang="en-US" sz="5400" b="1" i="1" dirty="0" smtClean="0">
                <a:solidFill>
                  <a:srgbClr val="002060"/>
                </a:solidFill>
              </a:rPr>
              <a:t> </a:t>
            </a:r>
            <a:r>
              <a:rPr lang="en-US" sz="5400" b="1" i="1" dirty="0" err="1" smtClean="0">
                <a:solidFill>
                  <a:srgbClr val="002060"/>
                </a:solidFill>
              </a:rPr>
              <a:t>giáo</a:t>
            </a:r>
            <a:r>
              <a:rPr lang="en-US" sz="5400" b="1" i="1" dirty="0" smtClean="0">
                <a:solidFill>
                  <a:srgbClr val="002060"/>
                </a:solidFill>
              </a:rPr>
              <a:t> </a:t>
            </a:r>
            <a:r>
              <a:rPr lang="en-US" sz="5400" b="1" i="1" dirty="0" err="1" smtClean="0">
                <a:solidFill>
                  <a:srgbClr val="002060"/>
                </a:solidFill>
              </a:rPr>
              <a:t>dục</a:t>
            </a:r>
            <a:endParaRPr lang="en-US" sz="5400" b="1" i="1" dirty="0">
              <a:solidFill>
                <a:srgbClr val="002060"/>
              </a:solidFill>
            </a:endParaRPr>
          </a:p>
        </p:txBody>
      </p:sp>
      <p:pic>
        <p:nvPicPr>
          <p:cNvPr id="9221" name="Picture 5" descr="E:\tranh truyện\barre_6.gif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1905000"/>
          </a:xfrm>
          <a:prstGeom prst="rect">
            <a:avLst/>
          </a:prstGeom>
          <a:noFill/>
        </p:spPr>
      </p:pic>
      <p:pic>
        <p:nvPicPr>
          <p:cNvPr id="9222" name="Picture 6" descr="E:\tranh truyện\feuerwerk_137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29000" y="3505200"/>
            <a:ext cx="2895600" cy="3352800"/>
          </a:xfrm>
          <a:prstGeom prst="rect">
            <a:avLst/>
          </a:prstGeom>
          <a:noFill/>
        </p:spPr>
      </p:pic>
      <p:pic>
        <p:nvPicPr>
          <p:cNvPr id="10" name="Picture 6" descr="E:\tranh truyện\feuerwerk_137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3505200"/>
            <a:ext cx="2895600" cy="3352800"/>
          </a:xfrm>
          <a:prstGeom prst="rect">
            <a:avLst/>
          </a:prstGeom>
          <a:noFill/>
        </p:spPr>
      </p:pic>
      <p:pic>
        <p:nvPicPr>
          <p:cNvPr id="11" name="Picture 6" descr="E:\tranh truyện\feuerwerk_137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48400" y="3352800"/>
            <a:ext cx="2895600" cy="3352800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5000"/>
    </mc:Choice>
    <mc:Fallback>
      <p:transition spd="slow" advClick="0" advTm="5000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42" name="Picture 2" descr="E:\tranh truyện\hinh-nen-powerpoint-cam-on-cho-slide-thuyet-trinh-anh-4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-14438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5000"/>
    </mc:Choice>
    <mc:Fallback>
      <p:transition spd="slow" advClick="0" advTm="5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E:\tranh truyện\hqdefault (1)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-838200"/>
            <a:ext cx="9144000" cy="8077200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5000"/>
    </mc:Choice>
    <mc:Fallback>
      <p:transition spd="slow" advClick="0" advTm="5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E:\tranh truyện\thodonnnha_zps1vrvk9dm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5000"/>
    </mc:Choice>
    <mc:Fallback>
      <p:transition spd="slow" advClick="0" advTm="5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146" name="Picture 2" descr="E:\tranh truyện\maxresdefault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-5181600" y="0"/>
            <a:ext cx="14325600" cy="6858000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5000"/>
    </mc:Choice>
    <mc:Fallback>
      <p:transition spd="slow" advClick="0" advTm="5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170" name="Picture 2" descr="E:\tranh truyện\maxresdefault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60602" cy="6858000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5000"/>
    </mc:Choice>
    <mc:Fallback>
      <p:transition spd="slow" advClick="0" advTm="5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194" name="Picture 2" descr="E:\tranh truyện\mau-hinh-nen-dep-cho-slide-powerpoint-2010-anh-11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676400" y="1828800"/>
            <a:ext cx="6248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i="1" dirty="0" err="1" smtClean="0">
                <a:solidFill>
                  <a:srgbClr val="002060"/>
                </a:solidFill>
              </a:rPr>
              <a:t>Đàm</a:t>
            </a:r>
            <a:r>
              <a:rPr lang="en-US" sz="4400" b="1" i="1" dirty="0" smtClean="0">
                <a:solidFill>
                  <a:srgbClr val="002060"/>
                </a:solidFill>
              </a:rPr>
              <a:t> </a:t>
            </a:r>
            <a:r>
              <a:rPr lang="en-US" sz="4400" b="1" i="1" dirty="0" err="1" smtClean="0">
                <a:solidFill>
                  <a:srgbClr val="002060"/>
                </a:solidFill>
              </a:rPr>
              <a:t>thoại</a:t>
            </a:r>
            <a:r>
              <a:rPr lang="en-US" sz="4400" b="1" i="1" dirty="0" smtClean="0">
                <a:solidFill>
                  <a:srgbClr val="002060"/>
                </a:solidFill>
              </a:rPr>
              <a:t> – </a:t>
            </a:r>
            <a:r>
              <a:rPr lang="en-US" sz="4400" b="1" i="1" dirty="0" err="1" smtClean="0">
                <a:solidFill>
                  <a:srgbClr val="002060"/>
                </a:solidFill>
              </a:rPr>
              <a:t>Trích</a:t>
            </a:r>
            <a:r>
              <a:rPr lang="en-US" sz="4400" b="1" i="1" dirty="0" smtClean="0">
                <a:solidFill>
                  <a:srgbClr val="002060"/>
                </a:solidFill>
              </a:rPr>
              <a:t> </a:t>
            </a:r>
            <a:r>
              <a:rPr lang="en-US" sz="4400" b="1" i="1" dirty="0" err="1" smtClean="0">
                <a:solidFill>
                  <a:srgbClr val="002060"/>
                </a:solidFill>
              </a:rPr>
              <a:t>dẫn</a:t>
            </a:r>
            <a:endParaRPr lang="en-US" sz="4400" b="1" i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5000"/>
    </mc:Choice>
    <mc:Fallback>
      <p:transition spd="slow" advClick="0" advTm="5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E:\tranh truyện\hqdefault (1)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-838200"/>
            <a:ext cx="9144000" cy="8077200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5000"/>
    </mc:Choice>
    <mc:Fallback>
      <p:transition spd="slow" advClick="0" advTm="5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E:\tranh truyện\thodonnnha_zps1vrvk9dm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5000"/>
    </mc:Choice>
    <mc:Fallback>
      <p:transition spd="slow" advClick="0" advTm="5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146" name="Picture 2" descr="E:\tranh truyện\maxresdefault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-5181599" y="0"/>
            <a:ext cx="14325600" cy="6858000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5000"/>
    </mc:Choice>
    <mc:Fallback>
      <p:transition spd="slow" advClick="0" advTm="5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47</Words>
  <Application>Microsoft Office PowerPoint</Application>
  <PresentationFormat>On-screen Show (4:3)</PresentationFormat>
  <Paragraphs>9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Microsoft account</cp:lastModifiedBy>
  <cp:revision>11</cp:revision>
  <dcterms:created xsi:type="dcterms:W3CDTF">2016-11-20T14:22:08Z</dcterms:created>
  <dcterms:modified xsi:type="dcterms:W3CDTF">2024-08-19T03:26:12Z</dcterms:modified>
</cp:coreProperties>
</file>