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79" r:id="rId2"/>
    <p:sldId id="283" r:id="rId3"/>
    <p:sldId id="284" r:id="rId4"/>
    <p:sldId id="285" r:id="rId5"/>
    <p:sldId id="286" r:id="rId6"/>
    <p:sldId id="287" r:id="rId7"/>
    <p:sldId id="288" r:id="rId8"/>
    <p:sldId id="282" r:id="rId9"/>
    <p:sldId id="259" r:id="rId10"/>
    <p:sldId id="271" r:id="rId11"/>
    <p:sldId id="274" r:id="rId12"/>
    <p:sldId id="275" r:id="rId13"/>
    <p:sldId id="276" r:id="rId14"/>
    <p:sldId id="29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D60E-E0D5-42B7-AE70-64E98F9AD4CE}" type="datetimeFigureOut">
              <a:rPr lang="en-US" smtClean="0"/>
              <a:t>19-08-24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6D2B-5238-48F2-96D7-EC631ED83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30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D60E-E0D5-42B7-AE70-64E98F9AD4CE}" type="datetimeFigureOut">
              <a:rPr lang="en-US" smtClean="0"/>
              <a:t>19-08-24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6D2B-5238-48F2-96D7-EC631ED83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41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D60E-E0D5-42B7-AE70-64E98F9AD4CE}" type="datetimeFigureOut">
              <a:rPr lang="en-US" smtClean="0"/>
              <a:t>19-08-24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6D2B-5238-48F2-96D7-EC631ED83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94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D60E-E0D5-42B7-AE70-64E98F9AD4CE}" type="datetimeFigureOut">
              <a:rPr lang="en-US" smtClean="0"/>
              <a:t>19-08-24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6D2B-5238-48F2-96D7-EC631ED83E6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7652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D60E-E0D5-42B7-AE70-64E98F9AD4CE}" type="datetimeFigureOut">
              <a:rPr lang="en-US" smtClean="0"/>
              <a:t>19-08-24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6D2B-5238-48F2-96D7-EC631ED83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57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D60E-E0D5-42B7-AE70-64E98F9AD4CE}" type="datetimeFigureOut">
              <a:rPr lang="en-US" smtClean="0"/>
              <a:t>19-08-24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6D2B-5238-48F2-96D7-EC631ED83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17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D60E-E0D5-42B7-AE70-64E98F9AD4CE}" type="datetimeFigureOut">
              <a:rPr lang="en-US" smtClean="0"/>
              <a:t>19-08-24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6D2B-5238-48F2-96D7-EC631ED83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83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D60E-E0D5-42B7-AE70-64E98F9AD4CE}" type="datetimeFigureOut">
              <a:rPr lang="en-US" smtClean="0"/>
              <a:t>19-08-24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6D2B-5238-48F2-96D7-EC631ED83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41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D60E-E0D5-42B7-AE70-64E98F9AD4CE}" type="datetimeFigureOut">
              <a:rPr lang="en-US" smtClean="0"/>
              <a:t>19-08-24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6D2B-5238-48F2-96D7-EC631ED83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492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D60E-E0D5-42B7-AE70-64E98F9AD4CE}" type="datetimeFigureOut">
              <a:rPr lang="en-US" smtClean="0"/>
              <a:t>19-08-24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6D2B-5238-48F2-96D7-EC631ED83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90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D60E-E0D5-42B7-AE70-64E98F9AD4CE}" type="datetimeFigureOut">
              <a:rPr lang="en-US" smtClean="0"/>
              <a:t>19-08-24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6D2B-5238-48F2-96D7-EC631ED83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16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D60E-E0D5-42B7-AE70-64E98F9AD4CE}" type="datetimeFigureOut">
              <a:rPr lang="en-US" smtClean="0"/>
              <a:t>19-08-24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6D2B-5238-48F2-96D7-EC631ED83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3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D60E-E0D5-42B7-AE70-64E98F9AD4CE}" type="datetimeFigureOut">
              <a:rPr lang="en-US" smtClean="0"/>
              <a:t>19-08-24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6D2B-5238-48F2-96D7-EC631ED83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07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D60E-E0D5-42B7-AE70-64E98F9AD4CE}" type="datetimeFigureOut">
              <a:rPr lang="en-US" smtClean="0"/>
              <a:t>19-08-24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6D2B-5238-48F2-96D7-EC631ED83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91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D60E-E0D5-42B7-AE70-64E98F9AD4CE}" type="datetimeFigureOut">
              <a:rPr lang="en-US" smtClean="0"/>
              <a:t>19-08-24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6D2B-5238-48F2-96D7-EC631ED83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99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D60E-E0D5-42B7-AE70-64E98F9AD4CE}" type="datetimeFigureOut">
              <a:rPr lang="en-US" smtClean="0"/>
              <a:t>19-08-24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6D2B-5238-48F2-96D7-EC631ED83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31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D60E-E0D5-42B7-AE70-64E98F9AD4CE}" type="datetimeFigureOut">
              <a:rPr lang="en-US" smtClean="0"/>
              <a:t>19-08-24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6D2B-5238-48F2-96D7-EC631ED83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9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0EBD60E-E0D5-42B7-AE70-64E98F9AD4CE}" type="datetimeFigureOut">
              <a:rPr lang="en-US" smtClean="0"/>
              <a:t>19-08-24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E6D2B-5238-48F2-96D7-EC631ED83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056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hyperlink" Target="ghi%20am,%20video/be%20lam%20tot.mp3" TargetMode="External"/><Relationship Id="rId5" Type="http://schemas.openxmlformats.org/officeDocument/2006/relationships/hyperlink" Target="ghi%20am,%20video/be%20lam%20lai%20,.mp3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hyperlink" Target="ghi%20am,%20video/be%20lam%20tot.mp3" TargetMode="External"/><Relationship Id="rId5" Type="http://schemas.openxmlformats.org/officeDocument/2006/relationships/hyperlink" Target="ghi%20am,%20video/be%20lam%20lai%20,.mp3" TargetMode="Externa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hyperlink" Target="ghi%20am,%20video/be%20lam%20tot.mp3" TargetMode="External"/><Relationship Id="rId5" Type="http://schemas.openxmlformats.org/officeDocument/2006/relationships/hyperlink" Target="ghi%20am,%20video/be%20lam%20lai%20,.mp3" TargetMode="Externa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hyperlink" Target="ghi%20am,%20video/be%20lam%20lai%20,.mp3" TargetMode="External"/><Relationship Id="rId5" Type="http://schemas.openxmlformats.org/officeDocument/2006/relationships/hyperlink" Target="ghi%20am,%20video/be%20lam%20tot.mp3" TargetMode="Externa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5.jpg"/><Relationship Id="rId5" Type="http://schemas.openxmlformats.org/officeDocument/2006/relationships/image" Target="../media/image15.jpeg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2971800"/>
            <a:ext cx="7772400" cy="2746375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</a:t>
            </a:r>
            <a:b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MGB C1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2024-2025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52600" y="228600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TRƯỜNG MẦM NON TUỔI HOA</a:t>
            </a:r>
          </a:p>
        </p:txBody>
      </p:sp>
    </p:spTree>
    <p:extLst>
      <p:ext uri="{BB962C8B-B14F-4D97-AF65-F5344CB8AC3E}">
        <p14:creationId xmlns:p14="http://schemas.microsoft.com/office/powerpoint/2010/main" val="164982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bài viết cho trường\aa sáng kiến 2019-2020\ảnh\unnamed (1)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302" y="609600"/>
            <a:ext cx="6172200" cy="388620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7832" y="4648200"/>
            <a:ext cx="3799438" cy="52322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l"/>
          </a:scene3d>
          <a:sp3d prstMaterial="plastic"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>
            <a:hlinkClick r:id="rId5" action="ppaction://hlinkfile"/>
          </p:cNvPr>
          <p:cNvSpPr txBox="1"/>
          <p:nvPr/>
        </p:nvSpPr>
        <p:spPr>
          <a:xfrm>
            <a:off x="1531016" y="5553628"/>
            <a:ext cx="249363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A. TRƯỚC KHI CHƠI</a:t>
            </a:r>
          </a:p>
        </p:txBody>
      </p:sp>
      <p:sp>
        <p:nvSpPr>
          <p:cNvPr id="6" name="TextBox 5">
            <a:hlinkClick r:id="rId6" action="ppaction://hlinkfile"/>
          </p:cNvPr>
          <p:cNvSpPr txBox="1"/>
          <p:nvPr/>
        </p:nvSpPr>
        <p:spPr>
          <a:xfrm>
            <a:off x="5257800" y="5553628"/>
            <a:ext cx="237270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B. SAU KHI CHƠI</a:t>
            </a:r>
          </a:p>
        </p:txBody>
      </p:sp>
      <p:pic>
        <p:nvPicPr>
          <p:cNvPr id="7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2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4093065"/>
            <a:ext cx="4315890" cy="428177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4" name="Content Placeholder 3" descr="C:\Users\Admin\AppData\Local\Microsoft\Windows\Temporary Internet Files\Content.Word\IMG_8229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016"/>
            <a:ext cx="5939444" cy="3341716"/>
          </a:xfrm>
          <a:prstGeom prst="rect">
            <a:avLst/>
          </a:prstGeom>
          <a:noFill/>
          <a:ln w="762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TextBox 4">
            <a:hlinkClick r:id="rId5" action="ppaction://hlinkfile"/>
          </p:cNvPr>
          <p:cNvSpPr txBox="1"/>
          <p:nvPr/>
        </p:nvSpPr>
        <p:spPr>
          <a:xfrm>
            <a:off x="1356335" y="5025871"/>
            <a:ext cx="326820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A. RỬA TAY TRƯỚC KHI ĂN</a:t>
            </a:r>
          </a:p>
        </p:txBody>
      </p:sp>
      <p:sp>
        <p:nvSpPr>
          <p:cNvPr id="6" name="TextBox 5">
            <a:hlinkClick r:id="rId5" action="ppaction://hlinkfile"/>
          </p:cNvPr>
          <p:cNvSpPr txBox="1"/>
          <p:nvPr/>
        </p:nvSpPr>
        <p:spPr>
          <a:xfrm>
            <a:off x="4920773" y="5025871"/>
            <a:ext cx="378216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B. RỬA MẶT TRƯỚC KHI ĂN?</a:t>
            </a:r>
          </a:p>
        </p:txBody>
      </p:sp>
      <p:sp>
        <p:nvSpPr>
          <p:cNvPr id="7" name="TextBox 6">
            <a:hlinkClick r:id="rId6" action="ppaction://hlinkfile"/>
          </p:cNvPr>
          <p:cNvSpPr txBox="1"/>
          <p:nvPr/>
        </p:nvSpPr>
        <p:spPr>
          <a:xfrm>
            <a:off x="2990436" y="5842840"/>
            <a:ext cx="382141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C. CẢ HAI PHƯƠNG ÁN TRÊN</a:t>
            </a:r>
          </a:p>
        </p:txBody>
      </p:sp>
      <p:pic>
        <p:nvPicPr>
          <p:cNvPr id="9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57227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9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9036" y="4567314"/>
            <a:ext cx="4876800" cy="591052"/>
          </a:xfr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242" name="Picture 2" descr="D:\bài viết cho trường\aa sáng kiến 2019-2020\ảnh\unnamed (3)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351" y="544206"/>
            <a:ext cx="5789220" cy="385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hlinkClick r:id="rId5" action="ppaction://hlinkfile"/>
          </p:cNvPr>
          <p:cNvSpPr txBox="1"/>
          <p:nvPr/>
        </p:nvSpPr>
        <p:spPr>
          <a:xfrm>
            <a:off x="3188328" y="5392638"/>
            <a:ext cx="3409267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A. RỬA TAY VỚI NƯỚC SẠCH</a:t>
            </a:r>
          </a:p>
        </p:txBody>
      </p:sp>
      <p:sp>
        <p:nvSpPr>
          <p:cNvPr id="5" name="TextBox 4">
            <a:hlinkClick r:id="rId6" action="ppaction://hlinkfile"/>
          </p:cNvPr>
          <p:cNvSpPr txBox="1"/>
          <p:nvPr/>
        </p:nvSpPr>
        <p:spPr>
          <a:xfrm>
            <a:off x="2425449" y="5993473"/>
            <a:ext cx="5160387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B. RỬA TAY VỚI XÀ PHÒNG DƯỚI VÒI NƯỚC</a:t>
            </a:r>
          </a:p>
        </p:txBody>
      </p:sp>
      <p:pic>
        <p:nvPicPr>
          <p:cNvPr id="6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5873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3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5033985"/>
            <a:ext cx="6477000" cy="637502"/>
          </a:xfr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1266" name="Picture 2" descr="D:\bài viết cho trường\aa sáng kiến 2019-2020\ảnh\be-va-thu-9022-1396930345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63058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hlinkClick r:id="rId5" action="ppaction://hlinkfile"/>
          </p:cNvPr>
          <p:cNvSpPr txBox="1"/>
          <p:nvPr/>
        </p:nvSpPr>
        <p:spPr>
          <a:xfrm>
            <a:off x="2209800" y="6063791"/>
            <a:ext cx="1474378" cy="36933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A. RỬA TAY</a:t>
            </a:r>
          </a:p>
        </p:txBody>
      </p:sp>
      <p:sp>
        <p:nvSpPr>
          <p:cNvPr id="5" name="TextBox 4">
            <a:hlinkClick r:id="rId6" action="ppaction://hlinkfile"/>
          </p:cNvPr>
          <p:cNvSpPr txBox="1"/>
          <p:nvPr/>
        </p:nvSpPr>
        <p:spPr>
          <a:xfrm>
            <a:off x="5638800" y="6096421"/>
            <a:ext cx="1555298" cy="36933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B. RỬA MẶT</a:t>
            </a:r>
          </a:p>
        </p:txBody>
      </p:sp>
      <p:pic>
        <p:nvPicPr>
          <p:cNvPr id="6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54868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7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8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576" y="3312612"/>
            <a:ext cx="2712904" cy="566165"/>
          </a:xfr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B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391" y="563968"/>
            <a:ext cx="2298474" cy="1634071"/>
          </a:xfr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Lef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69" y="642839"/>
            <a:ext cx="2295525" cy="1622171"/>
          </a:xfrm>
          <a:prstGeom prst="rect">
            <a:avLst/>
          </a:prstGeom>
          <a:solidFill>
            <a:srgbClr val="FFFF00"/>
          </a:solidFill>
          <a:ln w="76200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736234"/>
            <a:ext cx="2233228" cy="15450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bliqueTopRight"/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144758"/>
            <a:ext cx="2298661" cy="1409632"/>
          </a:xfrm>
          <a:prstGeom prst="rect">
            <a:avLst/>
          </a:prstGeom>
          <a:ln w="762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Left"/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027217"/>
            <a:ext cx="2401675" cy="156104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Left"/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07" y="2798447"/>
            <a:ext cx="2229124" cy="155295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Down Arrow 2"/>
          <p:cNvSpPr/>
          <p:nvPr/>
        </p:nvSpPr>
        <p:spPr>
          <a:xfrm rot="8315049">
            <a:off x="3660686" y="1864297"/>
            <a:ext cx="292139" cy="163309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12489054">
            <a:off x="5624345" y="1961387"/>
            <a:ext cx="302572" cy="1383903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16200000">
            <a:off x="6270309" y="3181399"/>
            <a:ext cx="324263" cy="780537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19434182">
            <a:off x="5993599" y="3739056"/>
            <a:ext cx="307694" cy="1510352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2525325">
            <a:off x="3676588" y="3724021"/>
            <a:ext cx="319571" cy="146272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5400000">
            <a:off x="3040773" y="3082465"/>
            <a:ext cx="324263" cy="978408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Bản ghi Mới 11~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7410" y="59935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02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124" y="381000"/>
            <a:ext cx="7055380" cy="140053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71600"/>
            <a:ext cx="6324600" cy="449639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ban m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5867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7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055380" cy="1400530"/>
          </a:xfrm>
        </p:spPr>
        <p:txBody>
          <a:bodyPr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447800"/>
            <a:ext cx="6172200" cy="4361688"/>
          </a:xfrm>
          <a:solidFill>
            <a:srgbClr val="FFFF00"/>
          </a:solidFill>
          <a:ln w="762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790" y="538908"/>
            <a:ext cx="7055380" cy="1400530"/>
          </a:xfrm>
        </p:spPr>
        <p:txBody>
          <a:bodyPr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mu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76400"/>
            <a:ext cx="5727312" cy="3962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799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4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7055380" cy="1400530"/>
          </a:xfrm>
        </p:spPr>
        <p:txBody>
          <a:bodyPr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797" y="1981200"/>
            <a:ext cx="6337156" cy="3886200"/>
          </a:xfrm>
          <a:ln w="762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055380" cy="1400530"/>
          </a:xfrm>
        </p:spPr>
        <p:txBody>
          <a:bodyPr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9" y="1600200"/>
            <a:ext cx="5841199" cy="41148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823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4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73" y="533400"/>
            <a:ext cx="7055380" cy="1400530"/>
          </a:xfrm>
        </p:spPr>
        <p:txBody>
          <a:bodyPr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76400"/>
            <a:ext cx="5687656" cy="3962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573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33516543633901316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438946"/>
            <a:ext cx="4876800" cy="5276053"/>
          </a:xfrm>
        </p:spPr>
      </p:pic>
    </p:spTree>
    <p:extLst>
      <p:ext uri="{BB962C8B-B14F-4D97-AF65-F5344CB8AC3E}">
        <p14:creationId xmlns:p14="http://schemas.microsoft.com/office/powerpoint/2010/main" val="406173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bài viết cho trường\aa sáng kiến 2019-2020\ảnh\1.JPG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0" y="1219200"/>
            <a:ext cx="5562600" cy="420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5714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1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3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625</TotalTime>
  <Words>169</Words>
  <Application>Microsoft Office PowerPoint</Application>
  <PresentationFormat>On-screen Show (4:3)</PresentationFormat>
  <Paragraphs>22</Paragraphs>
  <Slides>14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Century Gothic</vt:lpstr>
      <vt:lpstr>Times New Roman</vt:lpstr>
      <vt:lpstr>Wingdings 3</vt:lpstr>
      <vt:lpstr>Ion</vt:lpstr>
      <vt:lpstr>        BÀI GIẢNG ĐIỆN TỬ  Dạy trẻ kĩ năng rửa tay Lứa tuổi: MGB C1 Giáo viên: Khuất Thị Oanh    Năm học: 2024-2025 </vt:lpstr>
      <vt:lpstr>Bước 1: Làm ướt tay, xoa xà phòng</vt:lpstr>
      <vt:lpstr>Bước 2: Cuốn và xoay từng ngón tay</vt:lpstr>
      <vt:lpstr>Bước 3: Chà sát cổ tay, mu bàn tay</vt:lpstr>
      <vt:lpstr>Bước 4: miết vào giữa các ngón tay</vt:lpstr>
      <vt:lpstr>Bước 5: Chụm và cọ sát các đầu ngón tay</vt:lpstr>
      <vt:lpstr>Bước 6: Xả sạch xà phòng và lau khô tay</vt:lpstr>
      <vt:lpstr>PowerPoint Presentation</vt:lpstr>
      <vt:lpstr>PowerPoint Presentation</vt:lpstr>
      <vt:lpstr>PowerPoint Presentation</vt:lpstr>
      <vt:lpstr>Bé cần làm gì trước khi ăn ?</vt:lpstr>
      <vt:lpstr>Bé cần làm gì sau khi đi vệ sinh?</vt:lpstr>
      <vt:lpstr>Bé cần làm gì sau khi chơi với động vật?</vt:lpstr>
      <vt:lpstr>6 Bước rửa tay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CẦU GIẤY TRƯỜNG MẦM NON SAO MAI</dc:title>
  <dc:creator>Admin</dc:creator>
  <cp:lastModifiedBy>Admin</cp:lastModifiedBy>
  <cp:revision>41</cp:revision>
  <dcterms:created xsi:type="dcterms:W3CDTF">2020-03-05T05:08:36Z</dcterms:created>
  <dcterms:modified xsi:type="dcterms:W3CDTF">2024-08-19T02:29:05Z</dcterms:modified>
</cp:coreProperties>
</file>