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"/>
  </p:notesMasterIdLst>
  <p:sldIdLst>
    <p:sldId id="258" r:id="rId2"/>
    <p:sldId id="256" r:id="rId3"/>
    <p:sldId id="257" r:id="rId4"/>
    <p:sldId id="260" r:id="rId5"/>
    <p:sldId id="259" r:id="rId6"/>
    <p:sldId id="261" r:id="rId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1446" y="6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CD68D66-ECC3-4610-9496-4298E1391D12}" type="datetimeFigureOut">
              <a:rPr lang="en-US" smtClean="0"/>
              <a:pPr/>
              <a:t>19-08-24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9252D1E-7296-4BB3-9B2D-E6254A11B8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05382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252D1E-7296-4BB3-9B2D-E6254A11B834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11099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5C23EB-0684-44E9-9E7C-2DD1652353A8}" type="datetimeFigureOut">
              <a:rPr lang="en-US" smtClean="0"/>
              <a:pPr/>
              <a:t>19-08-24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FEE850-465E-4148-BC64-FB6D96CDEB9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46248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5C23EB-0684-44E9-9E7C-2DD1652353A8}" type="datetimeFigureOut">
              <a:rPr lang="en-US" smtClean="0"/>
              <a:pPr/>
              <a:t>19-08-24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FEE850-465E-4148-BC64-FB6D96CDEB9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5436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5C23EB-0684-44E9-9E7C-2DD1652353A8}" type="datetimeFigureOut">
              <a:rPr lang="en-US" smtClean="0"/>
              <a:pPr/>
              <a:t>19-08-24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FEE850-465E-4148-BC64-FB6D96CDEB9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76591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5C23EB-0684-44E9-9E7C-2DD1652353A8}" type="datetimeFigureOut">
              <a:rPr lang="en-US" smtClean="0"/>
              <a:pPr/>
              <a:t>19-08-24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FEE850-465E-4148-BC64-FB6D96CDEB9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71099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5C23EB-0684-44E9-9E7C-2DD1652353A8}" type="datetimeFigureOut">
              <a:rPr lang="en-US" smtClean="0"/>
              <a:pPr/>
              <a:t>19-08-24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FEE850-465E-4148-BC64-FB6D96CDEB9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01712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5C23EB-0684-44E9-9E7C-2DD1652353A8}" type="datetimeFigureOut">
              <a:rPr lang="en-US" smtClean="0"/>
              <a:pPr/>
              <a:t>19-08-24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FEE850-465E-4148-BC64-FB6D96CDEB9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94420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5C23EB-0684-44E9-9E7C-2DD1652353A8}" type="datetimeFigureOut">
              <a:rPr lang="en-US" smtClean="0"/>
              <a:pPr/>
              <a:t>19-08-24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FEE850-465E-4148-BC64-FB6D96CDEB9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03720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5C23EB-0684-44E9-9E7C-2DD1652353A8}" type="datetimeFigureOut">
              <a:rPr lang="en-US" smtClean="0"/>
              <a:pPr/>
              <a:t>19-08-24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FEE850-465E-4148-BC64-FB6D96CDEB9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60518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5C23EB-0684-44E9-9E7C-2DD1652353A8}" type="datetimeFigureOut">
              <a:rPr lang="en-US" smtClean="0"/>
              <a:pPr/>
              <a:t>19-08-24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FEE850-465E-4148-BC64-FB6D96CDEB9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59221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5C23EB-0684-44E9-9E7C-2DD1652353A8}" type="datetimeFigureOut">
              <a:rPr lang="en-US" smtClean="0"/>
              <a:pPr/>
              <a:t>19-08-24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FEE850-465E-4148-BC64-FB6D96CDEB9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76937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5C23EB-0684-44E9-9E7C-2DD1652353A8}" type="datetimeFigureOut">
              <a:rPr lang="en-US" smtClean="0"/>
              <a:pPr/>
              <a:t>19-08-24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FEE850-465E-4148-BC64-FB6D96CDEB9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74271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5C23EB-0684-44E9-9E7C-2DD1652353A8}" type="datetimeFigureOut">
              <a:rPr lang="en-US" smtClean="0"/>
              <a:pPr/>
              <a:t>19-08-24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FEE850-465E-4148-BC64-FB6D96CDEB9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02518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3856" y="0"/>
            <a:ext cx="9448800" cy="68580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077589" y="4572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76894" y="164812"/>
            <a:ext cx="9295705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24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PHÒNG GIÁO DỤC VÀ ĐÀO TẠO QUẬN LONG BIÊN</a:t>
            </a:r>
          </a:p>
          <a:p>
            <a:pPr algn="ctr"/>
            <a:r>
              <a:rPr lang="en-US" sz="24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TRƯỜNG MẦM NON TUỔI HOA</a:t>
            </a:r>
          </a:p>
        </p:txBody>
      </p:sp>
      <p:sp>
        <p:nvSpPr>
          <p:cNvPr id="11" name="Rectangle 10"/>
          <p:cNvSpPr/>
          <p:nvPr/>
        </p:nvSpPr>
        <p:spPr>
          <a:xfrm>
            <a:off x="2438400" y="3429000"/>
            <a:ext cx="83820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Đề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tài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: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Rèn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kỹ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n</a:t>
            </a:r>
            <a:r>
              <a:rPr lang="vi-VN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ă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r</a:t>
            </a:r>
            <a:r>
              <a:rPr lang="vi-VN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ửa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m</a:t>
            </a:r>
            <a:r>
              <a:rPr lang="vi-VN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ặt</a:t>
            </a:r>
            <a:endParaRPr lang="en-US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Đối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t</a:t>
            </a:r>
            <a:r>
              <a:rPr lang="vi-VN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ượng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MGB C1</a:t>
            </a:r>
          </a:p>
          <a:p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</a:t>
            </a:r>
            <a:r>
              <a:rPr lang="vi-VN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ười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</a:t>
            </a:r>
            <a:r>
              <a:rPr lang="vi-VN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ực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Khuất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Thị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Oanh</a:t>
            </a:r>
            <a:endParaRPr lang="en-US" sz="2400" dirty="0"/>
          </a:p>
        </p:txBody>
      </p:sp>
      <p:sp>
        <p:nvSpPr>
          <p:cNvPr id="5" name="TextBox 4"/>
          <p:cNvSpPr txBox="1"/>
          <p:nvPr/>
        </p:nvSpPr>
        <p:spPr>
          <a:xfrm>
            <a:off x="2629246" y="2697162"/>
            <a:ext cx="4191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KỸ NĂNG LAU MẶT</a:t>
            </a:r>
          </a:p>
        </p:txBody>
      </p:sp>
    </p:spTree>
    <p:extLst>
      <p:ext uri="{BB962C8B-B14F-4D97-AF65-F5344CB8AC3E}">
        <p14:creationId xmlns:p14="http://schemas.microsoft.com/office/powerpoint/2010/main" val="236929823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87" y="18142"/>
            <a:ext cx="9133114" cy="68398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1295400" y="18142"/>
            <a:ext cx="7848600" cy="68634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00050" indent="-400050"/>
            <a:r>
              <a:rPr lang="en-US" sz="20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I. Mục </a:t>
            </a:r>
            <a:r>
              <a:rPr lang="vi-VN" sz="20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đích</a:t>
            </a:r>
            <a:r>
              <a:rPr lang="en-US" sz="20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yêu cầu</a:t>
            </a:r>
          </a:p>
          <a:p>
            <a:pPr marL="400050" indent="-400050"/>
            <a:r>
              <a:rPr lang="en-US" sz="20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1. Kiến thức.</a:t>
            </a:r>
          </a:p>
          <a:p>
            <a:pPr marL="400050" indent="-400050"/>
            <a:r>
              <a:rPr lang="en-US" sz="20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 Trẻ thực hiện rửa mặt </a:t>
            </a:r>
            <a:r>
              <a:rPr lang="vi-VN" sz="20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đúng</a:t>
            </a:r>
            <a:r>
              <a:rPr lang="en-US" sz="20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theo quy trình(7 b</a:t>
            </a:r>
            <a:r>
              <a:rPr lang="vi-VN" sz="20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ước</a:t>
            </a:r>
            <a:r>
              <a:rPr lang="en-US" sz="20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), biết rửa mặt vào lúc khi</a:t>
            </a:r>
          </a:p>
          <a:p>
            <a:pPr marL="400050" indent="-400050"/>
            <a:r>
              <a:rPr lang="en-US" sz="20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ngủ dậy và khi mặt bẩn.</a:t>
            </a:r>
          </a:p>
          <a:p>
            <a:pPr marL="400050" indent="-400050"/>
            <a:r>
              <a:rPr lang="en-US" sz="20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 Biết sử dụng kh</a:t>
            </a:r>
            <a:r>
              <a:rPr lang="vi-VN" sz="20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ă</a:t>
            </a:r>
            <a:r>
              <a:rPr lang="en-US" sz="20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 mặt riêng.</a:t>
            </a:r>
          </a:p>
          <a:p>
            <a:pPr marL="400050" indent="-400050"/>
            <a:r>
              <a:rPr lang="en-US" sz="20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 Biết rửa mặt hàng ngày </a:t>
            </a:r>
            <a:r>
              <a:rPr lang="vi-VN" sz="20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0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luôn có khuôn mặt sạch </a:t>
            </a:r>
            <a:r>
              <a:rPr lang="vi-VN" sz="20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đẹp</a:t>
            </a:r>
            <a:r>
              <a:rPr lang="en-US" sz="20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400050" indent="-400050"/>
            <a:r>
              <a:rPr lang="en-US" sz="20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2. Kỹ n</a:t>
            </a:r>
            <a:r>
              <a:rPr lang="vi-VN" sz="20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ă</a:t>
            </a:r>
            <a:r>
              <a:rPr lang="en-US" sz="20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ng.</a:t>
            </a:r>
          </a:p>
          <a:p>
            <a:pPr marL="400050" indent="-400050"/>
            <a:r>
              <a:rPr lang="en-US" sz="20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 Phát triển khả n</a:t>
            </a:r>
            <a:r>
              <a:rPr lang="vi-VN" sz="20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ă</a:t>
            </a:r>
            <a:r>
              <a:rPr lang="en-US" sz="20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 quan sát ghi nhớ có chủ </a:t>
            </a:r>
            <a:r>
              <a:rPr lang="vi-VN" sz="20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định</a:t>
            </a:r>
            <a:r>
              <a:rPr lang="en-US" sz="20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400050" indent="-400050"/>
            <a:r>
              <a:rPr lang="en-US" sz="20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 Rèn cho trẻ kỹ n</a:t>
            </a:r>
            <a:r>
              <a:rPr lang="vi-VN" sz="20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ă</a:t>
            </a:r>
            <a:r>
              <a:rPr lang="en-US" sz="20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 khéo léo khi rửa mặt(Trải kh</a:t>
            </a:r>
            <a:r>
              <a:rPr lang="vi-VN" sz="20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ă</a:t>
            </a:r>
            <a:r>
              <a:rPr lang="en-US" sz="20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n, dịch kh</a:t>
            </a:r>
            <a:r>
              <a:rPr lang="vi-VN" sz="20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ă</a:t>
            </a:r>
            <a:r>
              <a:rPr lang="en-US" sz="20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n, gấp kh</a:t>
            </a:r>
            <a:r>
              <a:rPr lang="vi-VN" sz="20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ă</a:t>
            </a:r>
            <a:r>
              <a:rPr lang="en-US" sz="20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 theo </a:t>
            </a:r>
            <a:r>
              <a:rPr lang="vi-VN" sz="20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đúng</a:t>
            </a:r>
            <a:r>
              <a:rPr lang="en-US" sz="20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các b</a:t>
            </a:r>
            <a:r>
              <a:rPr lang="vi-VN" sz="20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ước</a:t>
            </a:r>
            <a:r>
              <a:rPr lang="en-US" sz="20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không </a:t>
            </a:r>
            <a:r>
              <a:rPr lang="vi-VN" sz="20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0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r</a:t>
            </a:r>
            <a:r>
              <a:rPr lang="vi-VN" sz="20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ơi</a:t>
            </a:r>
            <a:r>
              <a:rPr lang="en-US" sz="20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kh</a:t>
            </a:r>
            <a:r>
              <a:rPr lang="vi-VN" sz="20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ă</a:t>
            </a:r>
            <a:r>
              <a:rPr lang="en-US" sz="20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n, luôn </a:t>
            </a:r>
            <a:r>
              <a:rPr lang="vi-VN" sz="20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0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da mặt tiếp súc với vùng kh</a:t>
            </a:r>
            <a:r>
              <a:rPr lang="vi-VN" sz="20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ă</a:t>
            </a:r>
            <a:r>
              <a:rPr lang="en-US" sz="20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 sạch)</a:t>
            </a:r>
          </a:p>
          <a:p>
            <a:pPr marL="400050" indent="-400050"/>
            <a:r>
              <a:rPr lang="en-US" sz="20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 Trẻ hào hứng tham gia hoạt </a:t>
            </a:r>
            <a:r>
              <a:rPr lang="vi-VN" sz="20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20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 marL="400050" indent="-400050"/>
            <a:r>
              <a:rPr lang="en-US" sz="20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3. Giáo dục:</a:t>
            </a:r>
          </a:p>
          <a:p>
            <a:pPr marL="400050" indent="-400050"/>
            <a:r>
              <a:rPr lang="en-US" sz="20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 Trẻ có thói quen r</a:t>
            </a:r>
            <a:r>
              <a:rPr lang="vi-VN" sz="20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ửa</a:t>
            </a:r>
            <a:r>
              <a:rPr lang="en-US" sz="20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m</a:t>
            </a:r>
            <a:r>
              <a:rPr lang="vi-VN" sz="20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ặt</a:t>
            </a:r>
            <a:r>
              <a:rPr lang="en-US" sz="20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khi ngủ dậy, khi m</a:t>
            </a:r>
            <a:r>
              <a:rPr lang="vi-VN" sz="20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ặt</a:t>
            </a:r>
            <a:r>
              <a:rPr lang="en-US" sz="20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bẩn </a:t>
            </a:r>
            <a:r>
              <a:rPr lang="vi-VN" sz="20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0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luôn có khuôn m</a:t>
            </a:r>
            <a:r>
              <a:rPr lang="vi-VN" sz="20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ặt</a:t>
            </a:r>
            <a:r>
              <a:rPr lang="en-US" sz="20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xinh s</a:t>
            </a:r>
            <a:r>
              <a:rPr lang="vi-VN" sz="20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ắn</a:t>
            </a:r>
            <a:r>
              <a:rPr lang="en-US" sz="20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0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đáng</a:t>
            </a:r>
            <a:r>
              <a:rPr lang="en-US" sz="20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yêu, Đồng th</a:t>
            </a:r>
            <a:r>
              <a:rPr lang="vi-VN" sz="20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ời</a:t>
            </a:r>
            <a:r>
              <a:rPr lang="en-US" sz="20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trẻ biết vệ sinh thân thể sạch sẽ giúp c</a:t>
            </a:r>
            <a:r>
              <a:rPr lang="vi-VN" sz="20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ơ</a:t>
            </a:r>
            <a:r>
              <a:rPr lang="en-US" sz="20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thể khỏe mạnh</a:t>
            </a:r>
          </a:p>
          <a:p>
            <a:pPr marL="400050" indent="-400050"/>
            <a:r>
              <a:rPr lang="en-US" sz="20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II. Chuẩn bị</a:t>
            </a:r>
          </a:p>
          <a:p>
            <a:pPr marL="400050" indent="-400050"/>
            <a:r>
              <a:rPr lang="en-US" sz="20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 Nhạc bài hát “Tập rửa mặt”</a:t>
            </a:r>
          </a:p>
          <a:p>
            <a:pPr marL="400050" indent="-400050"/>
            <a:r>
              <a:rPr lang="en-US" sz="20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 Mỗi trẻ một kh</a:t>
            </a:r>
            <a:r>
              <a:rPr lang="vi-VN" sz="20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ă</a:t>
            </a:r>
            <a:r>
              <a:rPr lang="en-US" sz="20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 mặt </a:t>
            </a:r>
            <a:r>
              <a:rPr lang="vi-VN" sz="20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ướt</a:t>
            </a:r>
            <a:r>
              <a:rPr lang="en-US" sz="20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và sạch ph</a:t>
            </a:r>
            <a:r>
              <a:rPr lang="vi-VN" sz="20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ơi</a:t>
            </a:r>
            <a:r>
              <a:rPr lang="en-US" sz="20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trên giá kh</a:t>
            </a:r>
            <a:r>
              <a:rPr lang="vi-VN" sz="20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ă</a:t>
            </a:r>
            <a:r>
              <a:rPr lang="en-US" sz="20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n.</a:t>
            </a:r>
          </a:p>
          <a:p>
            <a:pPr marL="400050" indent="-400050"/>
            <a:r>
              <a:rPr lang="en-US" sz="20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 Giá ph</a:t>
            </a:r>
            <a:r>
              <a:rPr lang="vi-VN" sz="20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ơi</a:t>
            </a:r>
            <a:r>
              <a:rPr lang="en-US" sz="20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kh</a:t>
            </a:r>
            <a:r>
              <a:rPr lang="vi-VN" sz="20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ă</a:t>
            </a:r>
            <a:r>
              <a:rPr lang="en-US" sz="20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n, chậu </a:t>
            </a:r>
            <a:r>
              <a:rPr lang="vi-VN" sz="20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đựng</a:t>
            </a:r>
            <a:r>
              <a:rPr lang="en-US" sz="20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kh</a:t>
            </a:r>
            <a:r>
              <a:rPr lang="vi-VN" sz="20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ă</a:t>
            </a:r>
            <a:r>
              <a:rPr lang="en-US" sz="20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 mặt.</a:t>
            </a:r>
          </a:p>
          <a:p>
            <a:pPr marL="400050" indent="-400050"/>
            <a:r>
              <a:rPr lang="en-US" sz="20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 Quần áo, </a:t>
            </a:r>
            <a:r>
              <a:rPr lang="vi-VN" sz="20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đầu</a:t>
            </a:r>
            <a:r>
              <a:rPr lang="en-US" sz="20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tóc cô và trẻ gọn gàng.</a:t>
            </a:r>
            <a:endParaRPr lang="en-US" sz="2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186613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Tap rua mat beat.mp3">
            <a:hlinkClick r:id="" action="ppaction://media"/>
          </p:cNvPr>
          <p:cNvPicPr>
            <a:picLocks noGrp="1" noChangeAspect="1"/>
          </p:cNvPicPr>
          <p:nvPr>
            <p:ph idx="1"/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 cstate="print"/>
          <a:stretch>
            <a:fillRect/>
          </a:stretch>
        </p:blipFill>
        <p:spPr>
          <a:xfrm>
            <a:off x="4267200" y="3557588"/>
            <a:ext cx="609600" cy="609600"/>
          </a:xfrm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-76200" y="1814945"/>
            <a:ext cx="83820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8000" b="1" i="1">
                <a:solidFill>
                  <a:srgbClr val="000000"/>
                </a:solidFill>
                <a:latin typeface="Times New Roman"/>
                <a:ea typeface="Times New Roman"/>
              </a:rPr>
              <a:t>Phần1:Kiến thức</a:t>
            </a:r>
            <a:r>
              <a:rPr lang="en-US">
                <a:latin typeface="Times New Roman" pitchFamily="18" charset="0"/>
                <a:cs typeface="Times New Roman" pitchFamily="18" charset="0"/>
              </a:rPr>
              <a:t>.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Tap rua mat beat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 cstate="print"/>
          <a:stretch>
            <a:fillRect/>
          </a:stretch>
        </p:blipFill>
        <p:spPr>
          <a:xfrm>
            <a:off x="27709" y="62484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84244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310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11321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4310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095335" cy="6629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838200" y="2588283"/>
            <a:ext cx="6731715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i="1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en-US" sz="8000" b="1" i="1">
                <a:solidFill>
                  <a:srgbClr val="000000"/>
                </a:solidFill>
                <a:latin typeface="Times New Roman"/>
                <a:ea typeface="Times New Roman"/>
              </a:rPr>
              <a:t>Phần 2: Trổ tài</a:t>
            </a:r>
            <a:endParaRPr lang="en-US" sz="8000"/>
          </a:p>
        </p:txBody>
      </p:sp>
    </p:spTree>
    <p:extLst>
      <p:ext uri="{BB962C8B-B14F-4D97-AF65-F5344CB8AC3E}">
        <p14:creationId xmlns:p14="http://schemas.microsoft.com/office/powerpoint/2010/main" val="305514286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13856" y="1752600"/>
            <a:ext cx="9144000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8000" b="1" i="1">
                <a:solidFill>
                  <a:srgbClr val="000000"/>
                </a:solidFill>
                <a:latin typeface="Times New Roman"/>
                <a:ea typeface="Times New Roman"/>
              </a:rPr>
              <a:t>Phần 3. </a:t>
            </a:r>
          </a:p>
          <a:p>
            <a:r>
              <a:rPr lang="en-US" sz="8000" b="1" i="1">
                <a:solidFill>
                  <a:srgbClr val="000000"/>
                </a:solidFill>
                <a:latin typeface="Times New Roman"/>
                <a:ea typeface="Times New Roman"/>
              </a:rPr>
              <a:t>  Cả nhà chung sức.</a:t>
            </a:r>
            <a:endParaRPr lang="en-US" sz="8000" i="1"/>
          </a:p>
        </p:txBody>
      </p:sp>
    </p:spTree>
    <p:extLst>
      <p:ext uri="{BB962C8B-B14F-4D97-AF65-F5344CB8AC3E}">
        <p14:creationId xmlns:p14="http://schemas.microsoft.com/office/powerpoint/2010/main" val="379207736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927" y="20782"/>
            <a:ext cx="9150927" cy="6837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5433" y="2362200"/>
            <a:ext cx="7523163" cy="1658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2004889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640</TotalTime>
  <Words>320</Words>
  <Application>Microsoft Office PowerPoint</Application>
  <PresentationFormat>On-screen Show (4:3)</PresentationFormat>
  <Paragraphs>28</Paragraphs>
  <Slides>6</Slides>
  <Notes>1</Notes>
  <HiddenSlides>0</HiddenSlides>
  <MMClips>2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0" baseType="lpstr">
      <vt:lpstr>Arial</vt:lpstr>
      <vt:lpstr>Calibri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Admin</cp:lastModifiedBy>
  <cp:revision>16</cp:revision>
  <dcterms:created xsi:type="dcterms:W3CDTF">2019-10-05T02:38:39Z</dcterms:created>
  <dcterms:modified xsi:type="dcterms:W3CDTF">2024-08-19T02:41:49Z</dcterms:modified>
</cp:coreProperties>
</file>