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12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3.jpeg"/><Relationship Id="rId5" Type="http://schemas.openxmlformats.org/officeDocument/2006/relationships/audio" Target="../media/audio5.wav"/><Relationship Id="rId10" Type="http://schemas.openxmlformats.org/officeDocument/2006/relationships/image" Target="../media/image42.jpeg"/><Relationship Id="rId4" Type="http://schemas.openxmlformats.org/officeDocument/2006/relationships/audio" Target="../media/audio4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5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CA257B3-9AA9-B710-E717-F31A6A35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1350" y="2699149"/>
            <a:ext cx="5829300" cy="826294"/>
          </a:xfrm>
        </p:spPr>
        <p:txBody>
          <a:bodyPr>
            <a:normAutofit fontScale="90000"/>
          </a:bodyPr>
          <a:lstStyle/>
          <a:p>
            <a:endParaRPr lang="vi-VN" altLang="vi-VN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30BFB778-E2C9-C9C2-DE56-73542C6E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052" name="Picture 2" descr="khung viền mầm non vector [share] | đặt may áo thun đồng phục">
            <a:extLst>
              <a:ext uri="{FF2B5EF4-FFF2-40B4-BE49-F238E27FC236}">
                <a16:creationId xmlns:a16="http://schemas.microsoft.com/office/drawing/2014/main" id="{1C8FA677-5DA9-9E23-4C61-C6B264A3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1358D-C315-6ABB-D2E0-54AA8BCC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1" y="1069729"/>
            <a:ext cx="5176838" cy="10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/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2FDB3-0F95-9405-120D-9EFB07D5B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892893"/>
            <a:ext cx="1452563" cy="14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02D36-9978-2EBD-87BB-22EF1E03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431" y="3812672"/>
            <a:ext cx="6203673" cy="7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>
                <a:solidFill>
                  <a:srgbClr val="0000CC"/>
                </a:solidFill>
              </a:rPr>
              <a:t>Nhận biết buổi sáng và buổi chiều</a:t>
            </a:r>
            <a:endParaRPr lang="en-US" alt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D773D-6C2E-8D28-7E2E-91AD7598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3314807"/>
            <a:ext cx="4300934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387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Windows 10</cp:lastModifiedBy>
  <cp:revision>2</cp:revision>
  <dcterms:created xsi:type="dcterms:W3CDTF">2024-04-04T16:18:03Z</dcterms:created>
  <dcterms:modified xsi:type="dcterms:W3CDTF">2024-05-11T02:56:33Z</dcterms:modified>
</cp:coreProperties>
</file>