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8" r:id="rId4"/>
    <p:sldId id="260" r:id="rId5"/>
    <p:sldId id="269" r:id="rId6"/>
    <p:sldId id="274" r:id="rId7"/>
    <p:sldId id="261" r:id="rId8"/>
    <p:sldId id="276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ma"/><Relationship Id="rId7" Type="http://schemas.openxmlformats.org/officeDocument/2006/relationships/image" Target="../media/image9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ma"/><Relationship Id="rId7" Type="http://schemas.openxmlformats.org/officeDocument/2006/relationships/image" Target="../media/image1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0.wma"/><Relationship Id="rId7" Type="http://schemas.openxmlformats.org/officeDocument/2006/relationships/image" Target="../media/image13.jpe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media11.wma"/><Relationship Id="rId7" Type="http://schemas.openxmlformats.org/officeDocument/2006/relationships/image" Target="../media/image16.jp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2.wma"/><Relationship Id="rId7" Type="http://schemas.openxmlformats.org/officeDocument/2006/relationships/image" Target="../media/image19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media13.wma"/><Relationship Id="rId7" Type="http://schemas.openxmlformats.org/officeDocument/2006/relationships/image" Target="../media/image22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7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519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</a:rPr>
              <a:t>ỦY BAN NHÂN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QUẬN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LONG BIÊN</a:t>
            </a:r>
            <a:b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TRƯỜNG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MẦM NON TUỔI HOA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lang="en-US" sz="2000" b="1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53805" y="1434318"/>
            <a:ext cx="5391977" cy="2739204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Kidsmart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987" y="407772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6" y="186135"/>
            <a:ext cx="5319660" cy="38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64" y="1514901"/>
            <a:ext cx="4995082" cy="3746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693" y="5281762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423" y="4077728"/>
            <a:ext cx="203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87" y="667198"/>
            <a:ext cx="4547373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71" y="2092581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3299" y="4933807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12" y="295000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03" y="318980"/>
            <a:ext cx="3508033" cy="2631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15" y="1365429"/>
            <a:ext cx="4237885" cy="3178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01" y="3681805"/>
            <a:ext cx="3494385" cy="221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15838" y="589712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34" y="2719880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127460"/>
            <a:ext cx="3604052" cy="270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3509372"/>
            <a:ext cx="3812340" cy="279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41648" y="6300717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3" y="532043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51072" y="5527423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2033516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9423" y="4077728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321</Words>
  <Application>Microsoft Office PowerPoint</Application>
  <PresentationFormat>Custom</PresentationFormat>
  <Paragraphs>97</Paragraphs>
  <Slides>20</Slides>
  <Notes>0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ỦY BAN NHÂN QUẬN LONG BIÊN TRƯỜNG MẦM NON TUỔI HOA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Techsi.vn</cp:lastModifiedBy>
  <cp:revision>86</cp:revision>
  <dcterms:created xsi:type="dcterms:W3CDTF">2021-11-14T01:00:17Z</dcterms:created>
  <dcterms:modified xsi:type="dcterms:W3CDTF">2024-03-26T09:29:55Z</dcterms:modified>
</cp:coreProperties>
</file>