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0.jpg" ContentType="image/png"/>
  <Override PartName="/ppt/media/image13.jpg" ContentType="image/png"/>
  <Override PartName="/ppt/media/image14.jpg" ContentType="image/png"/>
  <Override PartName="/ppt/media/image15.jpg" ContentType="image/png"/>
  <Override PartName="/ppt/media/image16.jpg" ContentType="image/png"/>
  <Override PartName="/ppt/media/image17.jpg" ContentType="image/png"/>
  <Override PartName="/ppt/media/image18.jpg" ContentType="image/png"/>
  <Override PartName="/ppt/media/image19.jpg" ContentType="image/png"/>
  <Override PartName="/ppt/media/image20.jpg" ContentType="image/png"/>
  <Override PartName="/ppt/media/image21.jpg" ContentType="image/png"/>
  <Override PartName="/ppt/media/image22.jpg" ContentType="image/png"/>
  <Override PartName="/ppt/media/image23.jpg" ContentType="image/png"/>
  <Override PartName="/ppt/media/image28.jpg" ContentType="image/pn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31.jpg" ContentType="image/png"/>
  <Override PartName="/ppt/media/image32.jpg" ContentType="image/png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image34.jpg" ContentType="image/png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76" r:id="rId15"/>
    <p:sldId id="267" r:id="rId16"/>
    <p:sldId id="268" r:id="rId17"/>
    <p:sldId id="269" r:id="rId18"/>
    <p:sldId id="278" r:id="rId19"/>
    <p:sldId id="270" r:id="rId20"/>
    <p:sldId id="279" r:id="rId21"/>
    <p:sldId id="280" r:id="rId22"/>
    <p:sldId id="271" r:id="rId23"/>
    <p:sldId id="291" r:id="rId24"/>
    <p:sldId id="272" r:id="rId25"/>
    <p:sldId id="282" r:id="rId26"/>
    <p:sldId id="283" r:id="rId27"/>
    <p:sldId id="284" r:id="rId28"/>
    <p:sldId id="285" r:id="rId29"/>
    <p:sldId id="288" r:id="rId30"/>
    <p:sldId id="289" r:id="rId31"/>
    <p:sldId id="290" r:id="rId32"/>
    <p:sldId id="292" r:id="rId33"/>
    <p:sldId id="293" r:id="rId34"/>
    <p:sldId id="28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3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3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39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5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16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9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3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E34D-480F-4B1A-9FB8-5064C99992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DC03-BD91-4F24-B397-4BE937725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5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11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wma"/><Relationship Id="rId7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audio" Target="../media/media5.wma"/><Relationship Id="rId7" Type="http://schemas.openxmlformats.org/officeDocument/2006/relationships/image" Target="../media/image32.jp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wma"/><Relationship Id="rId7" Type="http://schemas.openxmlformats.org/officeDocument/2006/relationships/image" Target="../media/image3.png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18.jp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7.xml"/><Relationship Id="rId6" Type="http://schemas.openxmlformats.org/officeDocument/2006/relationships/image" Target="../media/image34.jp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8.wma"/><Relationship Id="rId7" Type="http://schemas.openxmlformats.org/officeDocument/2006/relationships/image" Target="../media/image22.jpg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30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9.xml"/><Relationship Id="rId6" Type="http://schemas.openxmlformats.org/officeDocument/2006/relationships/image" Target="../media/image29.jp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11.png"/><Relationship Id="rId2" Type="http://schemas.microsoft.com/office/2007/relationships/media" Target="../media/media10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11.png"/><Relationship Id="rId2" Type="http://schemas.microsoft.com/office/2007/relationships/media" Target="../media/media12.wm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58392" cy="6905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6614" y="271141"/>
            <a:ext cx="5549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74" y="1096395"/>
            <a:ext cx="829148" cy="8291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4309" y="31415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30036" y="2144090"/>
            <a:ext cx="9225481" cy="26173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en-US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en-US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2051" y="3748134"/>
            <a:ext cx="416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5 - 6 tuổi</a:t>
            </a:r>
            <a:endParaRPr lang="en-US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8"/>
    </mc:Choice>
    <mc:Fallback xmlns="">
      <p:transition spd="slow" advTm="31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2" y="140187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06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7" y="13237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0" y="101110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0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25" y="11674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5" y="85479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94" y="93295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7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6087" cy="6849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3" y="13237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9873" cy="6860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87" y="10111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6" y="-27211"/>
            <a:ext cx="12192001" cy="6885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7" y="93294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7" y="171448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462" y="0"/>
            <a:ext cx="1137138" cy="1141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5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08"/>
            <a:ext cx="12192000" cy="6864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02" y="62033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26" y="140187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1" y="101110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3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2" y="163633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10" y="11674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2738" y="578338"/>
            <a:ext cx="874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5169" y="1224669"/>
            <a:ext cx="874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64" y="179264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3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7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89538" y="734646"/>
            <a:ext cx="9566031" cy="505655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64" y="171449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6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9"/>
    </mc:Choice>
    <mc:Fallback xmlns="">
      <p:transition spd="slow" advTm="1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03" y="2395417"/>
            <a:ext cx="3098841" cy="3906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02" y="2375876"/>
            <a:ext cx="3187211" cy="3852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8" y="2375877"/>
            <a:ext cx="3208987" cy="392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216" y="711200"/>
            <a:ext cx="769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Đất có quan hệ thế nào với cô Trăng?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6216" y="698138"/>
            <a:ext cx="769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6216" y="704669"/>
            <a:ext cx="7690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217" y="93294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7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4"/>
    </mc:Choice>
    <mc:Fallback xmlns="">
      <p:transition spd="slow" advTm="5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6" grpId="1"/>
      <p:bldP spid="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734646"/>
            <a:ext cx="762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Trăng đã hỏi ông mặt trời điều gì?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13170" y="1766277"/>
            <a:ext cx="8651630" cy="4235938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664" y="108925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6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4"/>
    </mc:Choice>
    <mc:Fallback xmlns="">
      <p:transition spd="slow" advTm="1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399" y="282974"/>
            <a:ext cx="80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ông mặt trời đã trả lời cô Trăng như thế nào nhỉ?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8862" y="1766276"/>
            <a:ext cx="9612923" cy="457981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56" y="163633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0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87"/>
    </mc:Choice>
    <mc:Fallback xmlns="">
      <p:transition spd="slow" advTm="3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42"/>
            <a:ext cx="722211" cy="72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399" y="282974"/>
            <a:ext cx="80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và Trăng đến với các em nhỏ vào mùa nào? Và bằng cách nào?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48371" y="2282093"/>
            <a:ext cx="3384059" cy="369668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6986" y="2211754"/>
            <a:ext cx="3454400" cy="376701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59077" y="2360246"/>
            <a:ext cx="3298092" cy="361852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141" y="116741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5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9"/>
    </mc:Choice>
    <mc:Fallback xmlns="">
      <p:transition spd="slow" advTm="38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399" y="282974"/>
            <a:ext cx="802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ông mặt trời trên cao nhìn xuống sẽ như thế nào?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8862" y="1766276"/>
            <a:ext cx="9612923" cy="457981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10" y="101111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7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8"/>
    </mc:Choice>
    <mc:Fallback xmlns="">
      <p:transition spd="slow" advTm="2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7723" y="1656862"/>
            <a:ext cx="8135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câu chuyện cô con út của ông mặt trời các con học được điều gì?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40" y="155818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8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2"/>
    </mc:Choice>
    <mc:Fallback xmlns="">
      <p:transition spd="slow" advTm="3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CON ÚT CỦA ÔNG MẶT TRỜI - Truyện cổ tích - Truyện ngụ ngôn - Kể chuyện cổ tí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31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80" y="132372"/>
            <a:ext cx="481626" cy="481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45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7"/>
    </mc:Choice>
    <mc:Fallback xmlns="">
      <p:transition spd="slow" advTm="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93403"/>
            <a:ext cx="522004" cy="5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2" y="103165"/>
            <a:ext cx="481036" cy="4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10" y="11674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3" y="93295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448516" cy="6898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87" y="116124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446" cy="6868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10" y="132371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4|4.4|2.3|4.1|1.2|2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6|1.2|3.6|9.3|1.3|15.9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6|6.2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159</Words>
  <Application>Microsoft Office PowerPoint</Application>
  <PresentationFormat>Widescreen</PresentationFormat>
  <Paragraphs>20</Paragraphs>
  <Slides>34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26</cp:revision>
  <dcterms:created xsi:type="dcterms:W3CDTF">2022-03-09T11:45:48Z</dcterms:created>
  <dcterms:modified xsi:type="dcterms:W3CDTF">2024-04-14T13:51:34Z</dcterms:modified>
</cp:coreProperties>
</file>