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wmf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5.wmf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gif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11.gif"/><Relationship Id="rId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C8AFA7F-5530-4667-ADB8-16BC67D9D9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2698750"/>
            <a:ext cx="5829300" cy="827088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CC6E5A4-5E12-8B67-22ED-8B499A8276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052" name="Picture 2" descr="khung viền mầm non vector [share] | đặt may áo thun đồng phục">
            <a:extLst>
              <a:ext uri="{FF2B5EF4-FFF2-40B4-BE49-F238E27FC236}">
                <a16:creationId xmlns:a16="http://schemas.microsoft.com/office/drawing/2014/main" id="{733CEA48-2EC9-13B1-A902-5DC3D560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D8F81-3F51-DD26-DC45-1AE7AF96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069975"/>
            <a:ext cx="517683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35E38-0574-835A-5C56-5DA1E078A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892300"/>
            <a:ext cx="145256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7EA19B-6610-CCD7-C7CE-FA6EFED1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727450"/>
            <a:ext cx="43005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Nắng bốn mùa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8D1E2-A3CE-670F-CB9F-53D1B741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315494"/>
            <a:ext cx="43005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</p:spTree>
  </p:cSld>
  <p:clrMapOvr>
    <a:masterClrMapping/>
  </p:clrMapOvr>
  <p:transition spd="slow">
    <p:blinds dir="vert"/>
    <p:sndAc>
      <p:stSnd>
        <p:snd r:embed="rId2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209</Words>
  <Application>Microsoft Office PowerPoint</Application>
  <PresentationFormat>On-screen Show (4:3)</PresentationFormat>
  <Paragraphs>47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Windows 10</cp:lastModifiedBy>
  <cp:revision>76</cp:revision>
  <dcterms:created xsi:type="dcterms:W3CDTF">2016-05-02T06:53:58Z</dcterms:created>
  <dcterms:modified xsi:type="dcterms:W3CDTF">2024-04-13T02:35:49Z</dcterms:modified>
</cp:coreProperties>
</file>