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audio2.wav" ContentType="audio/wav"/>
  <Override PartName="/ppt/media/audio3.wav" ContentType="audio/wav"/>
  <Override PartName="/ppt/media/audio4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6" r:id="rId2"/>
    <p:sldId id="284" r:id="rId3"/>
    <p:sldId id="285" r:id="rId4"/>
    <p:sldId id="286" r:id="rId5"/>
    <p:sldId id="287" r:id="rId6"/>
    <p:sldId id="288" r:id="rId7"/>
    <p:sldId id="289" r:id="rId8"/>
    <p:sldId id="290" r:id="rId9"/>
    <p:sldId id="291" r:id="rId10"/>
    <p:sldId id="295" r:id="rId11"/>
    <p:sldId id="292" r:id="rId12"/>
    <p:sldId id="293" r:id="rId13"/>
    <p:sldId id="294" r:id="rId14"/>
    <p:sldId id="258" r:id="rId15"/>
    <p:sldId id="256" r:id="rId16"/>
    <p:sldId id="257" r:id="rId17"/>
    <p:sldId id="259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microsoft.com/office/2007/relationships/hdphoto" Target="../media/hdphoto1.wdp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microsoft.com/office/2007/relationships/hdphoto" Target="../media/hdphoto1.wdp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microsoft.com/office/2007/relationships/hdphoto" Target="../media/hdphoto1.wdp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5" Type="http://schemas.microsoft.com/office/2007/relationships/hdphoto" Target="../media/hdphoto1.wdp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5" Type="http://schemas.microsoft.com/office/2007/relationships/hdphoto" Target="../media/hdphoto1.wdp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5" Type="http://schemas.microsoft.com/office/2007/relationships/hdphoto" Target="../media/hdphoto1.wdp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5" Type="http://schemas.microsoft.com/office/2007/relationships/hdphoto" Target="../media/hdphoto1.wdp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gif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19.png"/><Relationship Id="rId3" Type="http://schemas.openxmlformats.org/officeDocument/2006/relationships/image" Target="../media/image7.png"/><Relationship Id="rId7" Type="http://schemas.openxmlformats.org/officeDocument/2006/relationships/image" Target="../media/image14.jpeg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Administrator\Desktop\Huyen\HappyBirthday-VA_9ey.mp3" TargetMode="External"/><Relationship Id="rId6" Type="http://schemas.openxmlformats.org/officeDocument/2006/relationships/image" Target="../media/image13.gif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6.png"/><Relationship Id="rId9" Type="http://schemas.openxmlformats.org/officeDocument/2006/relationships/image" Target="../media/image16.png"/><Relationship Id="rId1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3.wav"/><Relationship Id="rId7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2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2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5.gif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>
            <a:extLst>
              <a:ext uri="{FF2B5EF4-FFF2-40B4-BE49-F238E27FC236}">
                <a16:creationId xmlns:a16="http://schemas.microsoft.com/office/drawing/2014/main" id="{4C8AFA7F-5530-4667-ADB8-16BC67D9D91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386013" y="2881313"/>
            <a:ext cx="4371975" cy="620316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vi-VN"/>
              <a:t>A</a:t>
            </a:r>
            <a:endParaRPr lang="vi-VN" altLang="vi-VN"/>
          </a:p>
        </p:txBody>
      </p:sp>
      <p:sp>
        <p:nvSpPr>
          <p:cNvPr id="2051" name="Subtitle 2">
            <a:extLst>
              <a:ext uri="{FF2B5EF4-FFF2-40B4-BE49-F238E27FC236}">
                <a16:creationId xmlns:a16="http://schemas.microsoft.com/office/drawing/2014/main" id="{6CC6E5A4-5E12-8B67-22ED-8B499A827666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vi-VN" altLang="vi-VN"/>
          </a:p>
        </p:txBody>
      </p:sp>
      <p:pic>
        <p:nvPicPr>
          <p:cNvPr id="2052" name="Picture 2" descr="khung viền mầm non vector [share] | đặt may áo thun đồng phục">
            <a:extLst>
              <a:ext uri="{FF2B5EF4-FFF2-40B4-BE49-F238E27FC236}">
                <a16:creationId xmlns:a16="http://schemas.microsoft.com/office/drawing/2014/main" id="{733CEA48-2EC9-13B1-A902-5DC3D560C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C3D8F81-3F51-DD26-DC45-1AE7AF9643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8633" y="851017"/>
            <a:ext cx="5000625" cy="1054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8576" tIns="19289" rIns="38576" bIns="19289">
            <a:spAutoFit/>
          </a:bodyPr>
          <a:lstStyle>
            <a:lvl1pPr defTabSz="6858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200" b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QUẬN LONG BIÊN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200" b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TUỔI HOA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200" b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******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835E38-0574-835A-5C56-5DA1E078AE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819616"/>
            <a:ext cx="1715893" cy="1712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27EA19B-6610-CCD7-C7CE-FA6EFED12F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3848734"/>
            <a:ext cx="4154153" cy="1054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8576" tIns="19289" rIns="38576" bIns="19289">
            <a:spAutoFit/>
          </a:bodyPr>
          <a:lstStyle>
            <a:lvl1pPr defTabSz="6858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So sánh số lượng hai nhóm trong phạm vi 5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Lớp: Mẫu giáo bé C1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D8D1E2-A3CE-670F-CB9F-53D1B74176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5010" y="3452492"/>
            <a:ext cx="4154153" cy="377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8576" tIns="19289" rIns="38576" bIns="19289">
            <a:spAutoFit/>
          </a:bodyPr>
          <a:lstStyle>
            <a:lvl1pPr defTabSz="6858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TRIỂN NHẬN THỨC</a:t>
            </a:r>
          </a:p>
        </p:txBody>
      </p:sp>
    </p:spTree>
  </p:cSld>
  <p:clrMapOvr>
    <a:masterClrMapping/>
  </p:clrMapOvr>
  <p:transition spd="slow">
    <p:blinds dir="vert"/>
    <p:sndAc>
      <p:stSnd>
        <p:snd r:embed="rId2" name="Recorded Sound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38200" y="533400"/>
            <a:ext cx="7543800" cy="710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nhộn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/>
              <a:t>- </a:t>
            </a:r>
            <a:r>
              <a:rPr lang="en-US" sz="2400" dirty="0" err="1"/>
              <a:t>Cách</a:t>
            </a:r>
            <a:r>
              <a:rPr lang="en-US" sz="2400" dirty="0"/>
              <a:t> </a:t>
            </a:r>
            <a:r>
              <a:rPr lang="en-US" sz="2400" dirty="0" err="1"/>
              <a:t>ch</a:t>
            </a:r>
            <a:r>
              <a:rPr lang="vi-VN" sz="2400" dirty="0"/>
              <a:t>ơi: </a:t>
            </a:r>
            <a:r>
              <a:rPr lang="en-US" sz="2400" dirty="0"/>
              <a:t>Chia </a:t>
            </a:r>
            <a:r>
              <a:rPr lang="en-US" sz="2400" dirty="0" err="1"/>
              <a:t>lớp</a:t>
            </a:r>
            <a:r>
              <a:rPr lang="en-US" sz="2400" dirty="0"/>
              <a:t> </a:t>
            </a:r>
            <a:r>
              <a:rPr lang="en-US" sz="2400" dirty="0" err="1"/>
              <a:t>thành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đội</a:t>
            </a:r>
            <a:r>
              <a:rPr lang="en-US" sz="2400" dirty="0"/>
              <a:t>,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đội</a:t>
            </a:r>
            <a:r>
              <a:rPr lang="en-US" sz="2400" dirty="0"/>
              <a:t> 5 </a:t>
            </a:r>
            <a:r>
              <a:rPr lang="en-US" sz="2400" dirty="0" err="1"/>
              <a:t>trẻ</a:t>
            </a:r>
            <a:r>
              <a:rPr lang="en-US" sz="2400" dirty="0"/>
              <a:t>. </a:t>
            </a:r>
            <a:r>
              <a:rPr lang="en-US" sz="2400" dirty="0" err="1"/>
              <a:t>Xếp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đội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lượng</a:t>
            </a:r>
            <a:r>
              <a:rPr lang="en-US" sz="2400" dirty="0"/>
              <a:t> </a:t>
            </a:r>
            <a:r>
              <a:rPr lang="en-US" sz="2400" dirty="0" err="1"/>
              <a:t>vòng</a:t>
            </a:r>
            <a:r>
              <a:rPr lang="en-US" sz="2400" dirty="0"/>
              <a:t> </a:t>
            </a:r>
            <a:r>
              <a:rPr lang="en-US" sz="2400" dirty="0" err="1"/>
              <a:t>lần</a:t>
            </a:r>
            <a:r>
              <a:rPr lang="en-US" sz="2400" dirty="0"/>
              <a:t> </a:t>
            </a:r>
            <a:r>
              <a:rPr lang="en-US" sz="2400" dirty="0" err="1"/>
              <a:t>lượt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5,4,3 (</a:t>
            </a:r>
            <a:r>
              <a:rPr lang="en-US" sz="2400" dirty="0" err="1"/>
              <a:t>Vòng</a:t>
            </a:r>
            <a:r>
              <a:rPr lang="en-US" sz="2400" dirty="0"/>
              <a:t> </a:t>
            </a:r>
            <a:r>
              <a:rPr lang="en-US" sz="2400" dirty="0" err="1"/>
              <a:t>xếp</a:t>
            </a:r>
            <a:r>
              <a:rPr lang="en-US" sz="2400" dirty="0"/>
              <a:t> </a:t>
            </a:r>
            <a:r>
              <a:rPr lang="en-US" sz="2400" dirty="0" err="1"/>
              <a:t>thành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tròn</a:t>
            </a:r>
            <a:r>
              <a:rPr lang="en-US" sz="2400" dirty="0"/>
              <a:t>). </a:t>
            </a:r>
            <a:r>
              <a:rPr lang="en-US" sz="2400" dirty="0" err="1"/>
              <a:t>Khi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nhạc</a:t>
            </a:r>
            <a:r>
              <a:rPr lang="en-US" sz="2400" dirty="0"/>
              <a:t> </a:t>
            </a:r>
            <a:r>
              <a:rPr lang="en-US" sz="2400" dirty="0" err="1"/>
              <a:t>vang</a:t>
            </a:r>
            <a:r>
              <a:rPr lang="en-US" sz="2400" dirty="0"/>
              <a:t> </a:t>
            </a:r>
            <a:r>
              <a:rPr lang="en-US" sz="2400" dirty="0" err="1"/>
              <a:t>lên</a:t>
            </a:r>
            <a:r>
              <a:rPr lang="en-US" sz="2400" dirty="0"/>
              <a:t>,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đội</a:t>
            </a:r>
            <a:r>
              <a:rPr lang="en-US" sz="2400" dirty="0"/>
              <a:t> </a:t>
            </a:r>
            <a:r>
              <a:rPr lang="en-US" sz="2400" dirty="0" err="1"/>
              <a:t>sẽ</a:t>
            </a:r>
            <a:r>
              <a:rPr lang="en-US" sz="2400" dirty="0"/>
              <a:t> </a:t>
            </a:r>
            <a:r>
              <a:rPr lang="en-US" sz="2400" dirty="0" err="1"/>
              <a:t>đi</a:t>
            </a:r>
            <a:r>
              <a:rPr lang="en-US" sz="2400" dirty="0"/>
              <a:t> </a:t>
            </a:r>
            <a:r>
              <a:rPr lang="en-US" sz="2400" dirty="0" err="1"/>
              <a:t>vòng</a:t>
            </a:r>
            <a:r>
              <a:rPr lang="en-US" sz="2400" dirty="0"/>
              <a:t> </a:t>
            </a:r>
            <a:r>
              <a:rPr lang="en-US" sz="2400" dirty="0" err="1"/>
              <a:t>tròn</a:t>
            </a:r>
            <a:r>
              <a:rPr lang="en-US" sz="2400" dirty="0"/>
              <a:t> </a:t>
            </a:r>
            <a:r>
              <a:rPr lang="en-US" sz="2400" dirty="0" err="1"/>
              <a:t>quanh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vòng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đội</a:t>
            </a:r>
            <a:r>
              <a:rPr lang="en-US" sz="2400" dirty="0"/>
              <a:t> </a:t>
            </a:r>
            <a:r>
              <a:rPr lang="en-US" sz="2400" dirty="0" err="1"/>
              <a:t>mình</a:t>
            </a:r>
            <a:r>
              <a:rPr lang="en-US" sz="2400" dirty="0"/>
              <a:t>, </a:t>
            </a:r>
            <a:r>
              <a:rPr lang="en-US" sz="2400" dirty="0" err="1"/>
              <a:t>nhạc</a:t>
            </a:r>
            <a:r>
              <a:rPr lang="en-US" sz="2400" dirty="0"/>
              <a:t> </a:t>
            </a:r>
            <a:r>
              <a:rPr lang="en-US" sz="2400" dirty="0" err="1"/>
              <a:t>tắt</a:t>
            </a:r>
            <a:r>
              <a:rPr lang="en-US" sz="2400" dirty="0"/>
              <a:t> </a:t>
            </a:r>
            <a:r>
              <a:rPr lang="en-US" sz="2400" dirty="0" err="1"/>
              <a:t>trẻ</a:t>
            </a:r>
            <a:r>
              <a:rPr lang="en-US" sz="2400" dirty="0"/>
              <a:t> </a:t>
            </a:r>
            <a:r>
              <a:rPr lang="en-US" sz="2400" dirty="0" err="1"/>
              <a:t>phải</a:t>
            </a:r>
            <a:r>
              <a:rPr lang="en-US" sz="2400" dirty="0"/>
              <a:t> </a:t>
            </a:r>
            <a:r>
              <a:rPr lang="en-US" sz="2400" dirty="0" err="1"/>
              <a:t>bật</a:t>
            </a:r>
            <a:r>
              <a:rPr lang="en-US" sz="2400" dirty="0"/>
              <a:t> </a:t>
            </a:r>
            <a:r>
              <a:rPr lang="en-US" sz="2400" dirty="0" err="1"/>
              <a:t>thật</a:t>
            </a:r>
            <a:r>
              <a:rPr lang="en-US" sz="2400" dirty="0"/>
              <a:t> </a:t>
            </a:r>
            <a:r>
              <a:rPr lang="en-US" sz="2400" dirty="0" err="1"/>
              <a:t>nhanh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 1 </a:t>
            </a:r>
            <a:r>
              <a:rPr lang="en-US" sz="2400" dirty="0" err="1"/>
              <a:t>chiếc</a:t>
            </a:r>
            <a:r>
              <a:rPr lang="en-US" sz="2400" dirty="0"/>
              <a:t> </a:t>
            </a:r>
            <a:r>
              <a:rPr lang="en-US" sz="2400" dirty="0" err="1"/>
              <a:t>vòng</a:t>
            </a:r>
            <a:r>
              <a:rPr lang="en-US" sz="2400" dirty="0"/>
              <a:t> </a:t>
            </a:r>
            <a:r>
              <a:rPr lang="en-US" sz="2400" dirty="0" err="1"/>
              <a:t>trống</a:t>
            </a:r>
            <a:r>
              <a:rPr lang="en-US" sz="2400" dirty="0"/>
              <a:t>. Chia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đội</a:t>
            </a:r>
            <a:r>
              <a:rPr lang="en-US" sz="2400" dirty="0"/>
              <a:t> </a:t>
            </a:r>
            <a:r>
              <a:rPr lang="en-US" sz="2400" dirty="0" err="1"/>
              <a:t>làm</a:t>
            </a:r>
            <a:r>
              <a:rPr lang="en-US" sz="2400" dirty="0"/>
              <a:t> 2 </a:t>
            </a:r>
            <a:r>
              <a:rPr lang="en-US" sz="2400" dirty="0" err="1"/>
              <a:t>lần</a:t>
            </a:r>
            <a:r>
              <a:rPr lang="en-US" sz="2400" dirty="0"/>
              <a:t> </a:t>
            </a:r>
            <a:r>
              <a:rPr lang="en-US" sz="2400" dirty="0" err="1"/>
              <a:t>chơi</a:t>
            </a:r>
            <a:r>
              <a:rPr lang="en-US" sz="2400" dirty="0"/>
              <a:t>.</a:t>
            </a:r>
          </a:p>
          <a:p>
            <a:r>
              <a:rPr lang="en-US" sz="2400" dirty="0"/>
              <a:t>- </a:t>
            </a:r>
            <a:r>
              <a:rPr lang="en-US" sz="2400" dirty="0" err="1"/>
              <a:t>Khi</a:t>
            </a:r>
            <a:r>
              <a:rPr lang="en-US" sz="2400" dirty="0"/>
              <a:t> </a:t>
            </a:r>
            <a:r>
              <a:rPr lang="en-US" sz="2400" dirty="0" err="1"/>
              <a:t>kết</a:t>
            </a:r>
            <a:r>
              <a:rPr lang="en-US" sz="2400" dirty="0"/>
              <a:t> </a:t>
            </a:r>
            <a:r>
              <a:rPr lang="en-US" sz="2400" dirty="0" err="1"/>
              <a:t>thúc</a:t>
            </a:r>
            <a:r>
              <a:rPr lang="en-US" sz="2400" dirty="0"/>
              <a:t> </a:t>
            </a:r>
            <a:r>
              <a:rPr lang="en-US" sz="2400" dirty="0" err="1"/>
              <a:t>trò</a:t>
            </a:r>
            <a:r>
              <a:rPr lang="en-US" sz="2400" dirty="0"/>
              <a:t> </a:t>
            </a:r>
            <a:r>
              <a:rPr lang="en-US" sz="2400" dirty="0" err="1"/>
              <a:t>chơi</a:t>
            </a:r>
            <a:r>
              <a:rPr lang="en-US" sz="2400" dirty="0"/>
              <a:t>, </a:t>
            </a:r>
            <a:r>
              <a:rPr lang="en-US" sz="2400" dirty="0" err="1"/>
              <a:t>cô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trẻ</a:t>
            </a:r>
            <a:r>
              <a:rPr lang="en-US" sz="2400" dirty="0"/>
              <a:t> </a:t>
            </a:r>
            <a:r>
              <a:rPr lang="en-US" sz="2400" dirty="0" err="1"/>
              <a:t>quan</a:t>
            </a:r>
            <a:r>
              <a:rPr lang="en-US" sz="2400" dirty="0"/>
              <a:t> </a:t>
            </a:r>
            <a:r>
              <a:rPr lang="en-US" sz="2400" dirty="0" err="1"/>
              <a:t>sát</a:t>
            </a:r>
            <a:r>
              <a:rPr lang="en-US" sz="2400" dirty="0"/>
              <a:t> </a:t>
            </a:r>
            <a:r>
              <a:rPr lang="en-US" sz="2400" dirty="0" err="1"/>
              <a:t>kết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chơi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nhận</a:t>
            </a:r>
            <a:r>
              <a:rPr lang="en-US" sz="2400" dirty="0"/>
              <a:t> </a:t>
            </a:r>
            <a:r>
              <a:rPr lang="en-US" sz="2400" dirty="0" err="1"/>
              <a:t>xét</a:t>
            </a:r>
            <a:r>
              <a:rPr lang="en-US" sz="2400" dirty="0"/>
              <a:t>:</a:t>
            </a:r>
          </a:p>
          <a:p>
            <a:r>
              <a:rPr lang="en-US" sz="2400" dirty="0"/>
              <a:t>+ </a:t>
            </a:r>
            <a:r>
              <a:rPr lang="en-US" sz="2400" dirty="0" err="1"/>
              <a:t>Tại</a:t>
            </a:r>
            <a:r>
              <a:rPr lang="en-US" sz="2400" dirty="0"/>
              <a:t> </a:t>
            </a:r>
            <a:r>
              <a:rPr lang="en-US" sz="2400" dirty="0" err="1"/>
              <a:t>sao</a:t>
            </a:r>
            <a:r>
              <a:rPr lang="en-US" sz="2400" dirty="0"/>
              <a:t> </a:t>
            </a:r>
            <a:r>
              <a:rPr lang="en-US" sz="2400" dirty="0" err="1"/>
              <a:t>bạn</a:t>
            </a:r>
            <a:r>
              <a:rPr lang="en-US" sz="2400" dirty="0"/>
              <a:t> </a:t>
            </a:r>
            <a:r>
              <a:rPr lang="en-US" sz="2400" dirty="0" err="1"/>
              <a:t>không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vòng</a:t>
            </a:r>
            <a:r>
              <a:rPr lang="en-US" sz="2400" dirty="0"/>
              <a:t> </a:t>
            </a:r>
            <a:r>
              <a:rPr lang="en-US" sz="2400" dirty="0" err="1"/>
              <a:t>để</a:t>
            </a:r>
            <a:r>
              <a:rPr lang="en-US" sz="2400" dirty="0"/>
              <a:t> </a:t>
            </a:r>
            <a:r>
              <a:rPr lang="en-US" sz="2400" dirty="0" err="1"/>
              <a:t>bật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? (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vòng</a:t>
            </a:r>
            <a:r>
              <a:rPr lang="en-US" sz="2400" dirty="0"/>
              <a:t> </a:t>
            </a:r>
            <a:r>
              <a:rPr lang="en-US" sz="2400" dirty="0" err="1"/>
              <a:t>ít</a:t>
            </a:r>
            <a:r>
              <a:rPr lang="en-US" sz="2400" dirty="0"/>
              <a:t> </a:t>
            </a:r>
            <a:r>
              <a:rPr lang="en-US" sz="2400" dirty="0" err="1"/>
              <a:t>hơn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bạn</a:t>
            </a:r>
            <a:r>
              <a:rPr lang="en-US" sz="2400" dirty="0"/>
              <a:t>,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bạn</a:t>
            </a:r>
            <a:r>
              <a:rPr lang="en-US" sz="2400" dirty="0"/>
              <a:t> </a:t>
            </a:r>
            <a:r>
              <a:rPr lang="en-US" sz="2400" dirty="0" err="1"/>
              <a:t>nhiều</a:t>
            </a:r>
            <a:r>
              <a:rPr lang="en-US" sz="2400" dirty="0"/>
              <a:t> </a:t>
            </a:r>
            <a:r>
              <a:rPr lang="en-US" sz="2400" dirty="0" err="1"/>
              <a:t>hơn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vòng</a:t>
            </a:r>
            <a:r>
              <a:rPr lang="en-US" sz="2400" dirty="0"/>
              <a:t>)</a:t>
            </a:r>
          </a:p>
          <a:p>
            <a:r>
              <a:rPr lang="en-US" sz="2400" dirty="0"/>
              <a:t>+ </a:t>
            </a:r>
            <a:r>
              <a:rPr lang="en-US" sz="2400" dirty="0" err="1"/>
              <a:t>Làm</a:t>
            </a:r>
            <a:r>
              <a:rPr lang="en-US" sz="2400" dirty="0"/>
              <a:t> </a:t>
            </a:r>
            <a:r>
              <a:rPr lang="en-US" sz="2400" dirty="0" err="1"/>
              <a:t>sao</a:t>
            </a:r>
            <a:r>
              <a:rPr lang="en-US" sz="2400" dirty="0"/>
              <a:t> </a:t>
            </a:r>
            <a:r>
              <a:rPr lang="en-US" sz="2400" dirty="0" err="1"/>
              <a:t>để</a:t>
            </a:r>
            <a:r>
              <a:rPr lang="en-US" sz="2400" dirty="0"/>
              <a:t> </a:t>
            </a:r>
            <a:r>
              <a:rPr lang="en-US" sz="2400" dirty="0" err="1"/>
              <a:t>tất</a:t>
            </a:r>
            <a:r>
              <a:rPr lang="en-US" sz="2400" dirty="0"/>
              <a:t> </a:t>
            </a:r>
            <a:r>
              <a:rPr lang="en-US" sz="2400" dirty="0" err="1"/>
              <a:t>cả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bạn</a:t>
            </a:r>
            <a:r>
              <a:rPr lang="en-US" sz="2400" dirty="0"/>
              <a:t> </a:t>
            </a:r>
            <a:r>
              <a:rPr lang="en-US" sz="2400" dirty="0" err="1"/>
              <a:t>đều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vòng</a:t>
            </a:r>
            <a:r>
              <a:rPr lang="en-US" sz="2400" dirty="0"/>
              <a:t>? (</a:t>
            </a:r>
            <a:r>
              <a:rPr lang="en-US" sz="2400" dirty="0" err="1"/>
              <a:t>Thêm</a:t>
            </a:r>
            <a:r>
              <a:rPr lang="en-US" sz="2400" dirty="0"/>
              <a:t> </a:t>
            </a:r>
            <a:r>
              <a:rPr lang="en-US" sz="2400" dirty="0" err="1"/>
              <a:t>vòng</a:t>
            </a:r>
            <a:r>
              <a:rPr lang="en-US" sz="2400" dirty="0"/>
              <a:t>)</a:t>
            </a:r>
          </a:p>
          <a:p>
            <a:pPr lvl="0"/>
            <a:r>
              <a:rPr lang="en-US" sz="2400" dirty="0"/>
              <a:t>Cho </a:t>
            </a:r>
            <a:r>
              <a:rPr lang="en-US" sz="2400" dirty="0" err="1"/>
              <a:t>trẻ</a:t>
            </a:r>
            <a:r>
              <a:rPr lang="en-US" sz="2400" dirty="0"/>
              <a:t> </a:t>
            </a:r>
            <a:r>
              <a:rPr lang="en-US" sz="2400" dirty="0" err="1"/>
              <a:t>đếm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bạn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vòng</a:t>
            </a:r>
            <a:r>
              <a:rPr lang="en-US" sz="2400" dirty="0"/>
              <a:t>,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đó</a:t>
            </a:r>
            <a:r>
              <a:rPr lang="en-US" sz="2400" dirty="0"/>
              <a:t> </a:t>
            </a:r>
            <a:r>
              <a:rPr lang="en-US" sz="2400" dirty="0" err="1"/>
              <a:t>thêm</a:t>
            </a:r>
            <a:r>
              <a:rPr lang="en-US" sz="2400" dirty="0"/>
              <a:t> </a:t>
            </a:r>
            <a:r>
              <a:rPr lang="en-US" sz="2400" dirty="0" err="1"/>
              <a:t>đủ</a:t>
            </a:r>
            <a:r>
              <a:rPr lang="en-US" sz="2400" dirty="0"/>
              <a:t> </a:t>
            </a:r>
            <a:r>
              <a:rPr lang="en-US" sz="2400" dirty="0" err="1"/>
              <a:t>vòng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bạn</a:t>
            </a:r>
            <a:r>
              <a:rPr lang="en-US" sz="2400" dirty="0"/>
              <a:t>.</a:t>
            </a:r>
          </a:p>
          <a:p>
            <a:pPr lvl="0"/>
            <a:r>
              <a:rPr lang="en-US" sz="2400" dirty="0" err="1"/>
              <a:t>Tương</a:t>
            </a:r>
            <a:r>
              <a:rPr lang="en-US" sz="2400" dirty="0"/>
              <a:t> </a:t>
            </a:r>
            <a:r>
              <a:rPr lang="en-US" sz="2400" dirty="0" err="1"/>
              <a:t>tự</a:t>
            </a:r>
            <a:r>
              <a:rPr lang="en-US" sz="2400" dirty="0"/>
              <a:t>, </a:t>
            </a:r>
            <a:r>
              <a:rPr lang="en-US" sz="2400" dirty="0" err="1"/>
              <a:t>cô</a:t>
            </a:r>
            <a:r>
              <a:rPr lang="en-US" sz="2400" dirty="0"/>
              <a:t> </a:t>
            </a:r>
            <a:r>
              <a:rPr lang="en-US" sz="2400" dirty="0" err="1"/>
              <a:t>tổ</a:t>
            </a:r>
            <a:r>
              <a:rPr lang="en-US" sz="2400" dirty="0"/>
              <a:t> </a:t>
            </a:r>
            <a:r>
              <a:rPr lang="en-US" sz="2400" dirty="0" err="1"/>
              <a:t>chức</a:t>
            </a:r>
            <a:r>
              <a:rPr lang="en-US" sz="2400" dirty="0"/>
              <a:t> </a:t>
            </a:r>
            <a:r>
              <a:rPr lang="en-US" sz="2400" dirty="0" err="1"/>
              <a:t>chơi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trẻ</a:t>
            </a:r>
            <a:r>
              <a:rPr lang="en-US" sz="2400" dirty="0"/>
              <a:t> </a:t>
            </a:r>
            <a:r>
              <a:rPr lang="en-US" sz="2400" dirty="0" err="1"/>
              <a:t>nhận</a:t>
            </a:r>
            <a:r>
              <a:rPr lang="en-US" sz="2400" dirty="0"/>
              <a:t> </a:t>
            </a:r>
            <a:r>
              <a:rPr lang="en-US" sz="2400" dirty="0" err="1"/>
              <a:t>xét</a:t>
            </a:r>
            <a:r>
              <a:rPr lang="en-US" sz="2400" dirty="0"/>
              <a:t>.</a:t>
            </a:r>
          </a:p>
          <a:p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18674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i_Ong_Nau_Va_Em_Be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836.8488" end="50589.5072"/>
                </p14:media>
              </p:ext>
            </p:extLst>
          </p:nvPr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87438" y="2543498"/>
            <a:ext cx="1799902" cy="179990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28800" y="990600"/>
            <a:ext cx="45704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39952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3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ui Đến Trương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2073.2966"/>
                </p14:media>
              </p:ext>
            </p:extLst>
          </p:nvPr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24200" y="2362200"/>
            <a:ext cx="2133599" cy="21335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43000" y="1295400"/>
            <a:ext cx="31879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162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2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ưa hè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26.2438" end="190067.7886"/>
                </p14:media>
              </p:ext>
            </p:extLst>
          </p:nvPr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29000" y="3127456"/>
            <a:ext cx="1614488" cy="16144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76400" y="1447800"/>
            <a:ext cx="16401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70042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8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b="1" dirty="0">
                <a:solidFill>
                  <a:srgbClr val="FF0000"/>
                </a:solidFill>
              </a:rPr>
              <a:t>Chicken dance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Chicken Dance.mp3">
            <a:hlinkClick r:id="" action="ppaction://media"/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st="1469.8702" end="123175.1294"/>
                </p14:media>
              </p:ext>
            </p:extLst>
          </p:nvPr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48000" y="2667000"/>
            <a:ext cx="2171700" cy="2171700"/>
          </a:xfrm>
        </p:spPr>
      </p:pic>
    </p:spTree>
    <p:extLst>
      <p:ext uri="{BB962C8B-B14F-4D97-AF65-F5344CB8AC3E}">
        <p14:creationId xmlns:p14="http://schemas.microsoft.com/office/powerpoint/2010/main" val="1558112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3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457200"/>
            <a:ext cx="7772400" cy="1470025"/>
          </a:xfrm>
        </p:spPr>
        <p:txBody>
          <a:bodyPr/>
          <a:lstStyle/>
          <a:p>
            <a:r>
              <a:rPr lang="vi-VN" b="1" dirty="0">
                <a:solidFill>
                  <a:srgbClr val="FF0000"/>
                </a:solidFill>
              </a:rPr>
              <a:t>Chiếc bụng đói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Chiếc Bụng Đói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420.992" end="159607.272"/>
                </p14:media>
              </p:ext>
            </p:extLst>
          </p:nvPr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95600" y="2438400"/>
            <a:ext cx="25146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113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9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b="1" dirty="0">
                <a:solidFill>
                  <a:srgbClr val="FF0000"/>
                </a:solidFill>
              </a:rPr>
              <a:t>Baby shark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Baby Shark Dance.mp3">
            <a:hlinkClick r:id="" action="ppaction://media"/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st="15371.4832" end="91968.3738"/>
                </p14:media>
              </p:ext>
            </p:extLst>
          </p:nvPr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00400" y="2286000"/>
            <a:ext cx="2324100" cy="2324100"/>
          </a:xfrm>
        </p:spPr>
      </p:pic>
    </p:spTree>
    <p:extLst>
      <p:ext uri="{BB962C8B-B14F-4D97-AF65-F5344CB8AC3E}">
        <p14:creationId xmlns:p14="http://schemas.microsoft.com/office/powerpoint/2010/main" val="1213568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1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b="1" dirty="0">
                <a:solidFill>
                  <a:srgbClr val="FF0000"/>
                </a:solidFill>
              </a:rPr>
              <a:t>Trời nắng, trời mưa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Trời Nắng Trời Mưa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1547.9904" end="97906.5934"/>
                </p14:media>
              </p:ext>
            </p:extLst>
          </p:nvPr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86087" y="1843087"/>
            <a:ext cx="2682875" cy="268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370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18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6388-1203012206289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5" descr="m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12725"/>
            <a:ext cx="1447800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6" descr="comicbird-animated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34200" y="103188"/>
            <a:ext cx="1828800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7" descr="comicbird-animated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609600"/>
            <a:ext cx="17526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4267200"/>
            <a:ext cx="1619250" cy="219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838" y="4081463"/>
            <a:ext cx="1768475" cy="238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013" y="4019550"/>
            <a:ext cx="1677987" cy="2341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224338"/>
            <a:ext cx="1671638" cy="223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0" y="3997325"/>
            <a:ext cx="1855788" cy="255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75579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4100" name="Picture 2" descr="6388-1203012206289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952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423623">
            <a:off x="-315913" y="1630363"/>
            <a:ext cx="2979738" cy="4103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423623">
            <a:off x="1157288" y="1739900"/>
            <a:ext cx="2979737" cy="4103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423623">
            <a:off x="2641600" y="1725613"/>
            <a:ext cx="2981325" cy="4103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20821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12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975" y="1644650"/>
            <a:ext cx="1654175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25" y="2057400"/>
            <a:ext cx="2209800" cy="299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2" descr="Hình ảnh có liên qu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33400"/>
            <a:ext cx="46482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2" descr="Hình ảnh có liên qu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-533400"/>
            <a:ext cx="46482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9" descr="Picture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52638" y="563563"/>
            <a:ext cx="24479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13" descr="3938027-293670-pink-gift-box-with-bow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788" y="3467100"/>
            <a:ext cx="633412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12" descr="1672157-728753-vector-gift-box-yellow-color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076700"/>
            <a:ext cx="68738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HappyBirthday-VA_9ey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64389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10" descr="ban 54756 copy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088" y="3221038"/>
            <a:ext cx="38862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Picture 11" descr="banh 3254 copy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938" y="2843213"/>
            <a:ext cx="150812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Picture 26" descr="3938027-293670-pink-gift-box-with-bow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438" y="3314700"/>
            <a:ext cx="633412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3" name="Picture 12" descr="1672157-728753-vector-gift-box-yellow-color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910013"/>
            <a:ext cx="68738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4" name="Picture 2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725" y="3686175"/>
            <a:ext cx="1855788" cy="255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5" name="Picture 1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100" y="3221038"/>
            <a:ext cx="2073275" cy="2894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6" name="Picture 1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5638" y="3557588"/>
            <a:ext cx="2138362" cy="285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5693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3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4.44444E-6 C -0.00782 -0.00348 -0.00834 -0.00672 -0.00643 -0.01713 C -0.00643 -0.01713 -0.00469 -0.02199 -0.00313 -0.02361 C -0.00174 -0.025 0.00017 -0.025 0.00173 -0.0257 C 0.01215 -0.03519 0.01475 -0.02686 0.00972 -0.00857 C 0.00885 -0.0051 0.00208 -0.00301 -5.55556E-7 -0.00209 C -0.01077 -0.00486 -0.01059 -0.00556 -5.55556E-7 4.44444E-6 Z " pathEditMode="relative" ptsTypes="fffffff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9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09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025525"/>
            <a:ext cx="1763713" cy="2395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400" y="996950"/>
            <a:ext cx="1714500" cy="231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513" y="960438"/>
            <a:ext cx="1649412" cy="2303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762000"/>
            <a:ext cx="1905000" cy="2547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946150"/>
            <a:ext cx="16637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156337">
            <a:off x="558800" y="3694113"/>
            <a:ext cx="1570038" cy="216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156337">
            <a:off x="2098675" y="3694113"/>
            <a:ext cx="1568450" cy="216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156337">
            <a:off x="3508375" y="3729038"/>
            <a:ext cx="1570038" cy="216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9" descr="Picture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453179" y="3244208"/>
            <a:ext cx="24479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loud 12"/>
          <p:cNvSpPr/>
          <p:nvPr/>
        </p:nvSpPr>
        <p:spPr>
          <a:xfrm rot="164314">
            <a:off x="7179042" y="3523621"/>
            <a:ext cx="1727656" cy="1467491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??</a:t>
            </a:r>
          </a:p>
        </p:txBody>
      </p:sp>
      <p:sp>
        <p:nvSpPr>
          <p:cNvPr id="14" name="Flowchart: Connector 13"/>
          <p:cNvSpPr/>
          <p:nvPr/>
        </p:nvSpPr>
        <p:spPr>
          <a:xfrm>
            <a:off x="6991703" y="4323330"/>
            <a:ext cx="110842" cy="214125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lowchart: Connector 14"/>
          <p:cNvSpPr/>
          <p:nvPr/>
        </p:nvSpPr>
        <p:spPr>
          <a:xfrm>
            <a:off x="6773907" y="4426534"/>
            <a:ext cx="110842" cy="214125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lowchart: Connector 15"/>
          <p:cNvSpPr/>
          <p:nvPr/>
        </p:nvSpPr>
        <p:spPr>
          <a:xfrm>
            <a:off x="6561279" y="4537455"/>
            <a:ext cx="110842" cy="214125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036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5" decel="100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" accel="100000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25" decel="100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" accel="100000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25" decel="100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" accel="100000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" decel="100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" accel="100000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25" decel="100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" accel="100000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4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25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" accel="100000" fill="hold">
                                          <p:stCondLst>
                                            <p:cond delay="2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25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" accel="100000" fill="hold">
                                          <p:stCondLst>
                                            <p:cond delay="2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5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25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" accel="100000" fill="hold">
                                          <p:stCondLst>
                                            <p:cond delay="2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0" presetClass="path" presetSubtype="0" repeatCount="300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4.44444E-6 C -0.00782 -0.00348 -0.00834 -0.00672 -0.00643 -0.01713 C -0.00643 -0.01713 -0.00469 -0.02199 -0.00313 -0.02361 C -0.00174 -0.025 0.00017 -0.025 0.00173 -0.0257 C 0.01215 -0.03519 0.01475 -0.02686 0.00972 -0.00857 C 0.00885 -0.0051 0.00208 -0.00301 -5.55556E-7 -0.00209 C -0.01077 -0.00486 -0.01059 -0.00556 -5.55556E-7 4.44444E-6 Z " pathEditMode="relative" ptsTypes="fffffff">
                                      <p:cBhvr>
                                        <p:cTn id="6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09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3" y="914400"/>
            <a:ext cx="1443037" cy="195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50913"/>
            <a:ext cx="1397000" cy="188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0" y="981075"/>
            <a:ext cx="1309688" cy="182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896938"/>
            <a:ext cx="1392238" cy="186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688" y="914400"/>
            <a:ext cx="1328737" cy="182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156337">
            <a:off x="163513" y="3581400"/>
            <a:ext cx="1570037" cy="2160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156337">
            <a:off x="1438275" y="3557588"/>
            <a:ext cx="1570038" cy="216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156337">
            <a:off x="2689225" y="3600450"/>
            <a:ext cx="1570038" cy="2160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val 2"/>
          <p:cNvSpPr/>
          <p:nvPr/>
        </p:nvSpPr>
        <p:spPr>
          <a:xfrm>
            <a:off x="23813" y="0"/>
            <a:ext cx="7104062" cy="3573463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76200" y="3048000"/>
            <a:ext cx="4495800" cy="3352800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Sun 3"/>
          <p:cNvSpPr/>
          <p:nvPr/>
        </p:nvSpPr>
        <p:spPr>
          <a:xfrm>
            <a:off x="8572500" y="6390479"/>
            <a:ext cx="381000" cy="331662"/>
          </a:xfrm>
          <a:prstGeom prst="sun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230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750" tmFilter="0, 0; .2, .5; .8, .5; 1, 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375" autoRev="1" fill="hold"/>
                                        <p:tgtEl>
                                          <p:spTgt spid="40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4" presetID="26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750" tmFilter="0, 0; .2, .5; .8, .5; 1, 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375" autoRev="1" fill="hold"/>
                                        <p:tgtEl>
                                          <p:spTgt spid="40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6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750" tmFilter="0, 0; .2, .5; .8, .5; 1, 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375" autoRev="1" fill="hold"/>
                                        <p:tgtEl>
                                          <p:spTgt spid="410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22" presetID="26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750" tmFilter="0, 0; .2, .5; .8, .5; 1, 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375" autoRev="1" fill="hold"/>
                                        <p:tgtEl>
                                          <p:spTgt spid="41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6" presetID="26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750" tmFilter="0, 0; .2, .5; .8, .5; 1, 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375" autoRev="1" fill="hold"/>
                                        <p:tgtEl>
                                          <p:spTgt spid="410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750"/>
                            </p:stCondLst>
                            <p:childTnLst>
                              <p:par>
                                <p:cTn id="30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7250"/>
                            </p:stCondLst>
                            <p:childTnLst>
                              <p:par>
                                <p:cTn id="3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7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37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43" presetID="26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75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375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6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75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375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5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4750"/>
                            </p:stCondLst>
                            <p:childTnLst>
                              <p:par>
                                <p:cTn id="5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5" grpId="0" animBg="1"/>
      <p:bldP spid="15" grpId="1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09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88" y="436563"/>
            <a:ext cx="1738312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3" y="449263"/>
            <a:ext cx="1711325" cy="2309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7325" y="436563"/>
            <a:ext cx="1565275" cy="218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1025" y="374650"/>
            <a:ext cx="1725613" cy="230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74650"/>
            <a:ext cx="1627188" cy="2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156337">
            <a:off x="547688" y="3835400"/>
            <a:ext cx="1570037" cy="2160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156337">
            <a:off x="2278063" y="3832225"/>
            <a:ext cx="1570037" cy="216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156337">
            <a:off x="3894138" y="3816350"/>
            <a:ext cx="1570037" cy="2160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156337">
            <a:off x="7008813" y="4008438"/>
            <a:ext cx="1570037" cy="216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156337">
            <a:off x="5494338" y="3932238"/>
            <a:ext cx="1570037" cy="216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Oval 14"/>
          <p:cNvSpPr/>
          <p:nvPr/>
        </p:nvSpPr>
        <p:spPr>
          <a:xfrm>
            <a:off x="5332413" y="3213100"/>
            <a:ext cx="3714750" cy="3352800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606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34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38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4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42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4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46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4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50" dur="2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5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1763" y="2071688"/>
            <a:ext cx="2189163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151063"/>
            <a:ext cx="2085975" cy="281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209800"/>
            <a:ext cx="1828800" cy="255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2144713"/>
            <a:ext cx="2041525" cy="273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181225"/>
            <a:ext cx="1900238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13011">
            <a:off x="6675438" y="2417763"/>
            <a:ext cx="1247775" cy="171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13011">
            <a:off x="-482600" y="2608263"/>
            <a:ext cx="1247775" cy="171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13011">
            <a:off x="1249363" y="2570163"/>
            <a:ext cx="1247775" cy="171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13011">
            <a:off x="3024188" y="2493963"/>
            <a:ext cx="1246187" cy="171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13011">
            <a:off x="4745038" y="2627313"/>
            <a:ext cx="1246187" cy="171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8" name="Picture 2" descr="Hình ảnh có liên qua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47625"/>
            <a:ext cx="46482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9" name="Picture 2" descr="Hình ảnh có liên qua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0" y="0"/>
            <a:ext cx="46482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8878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6" descr="6388-120301215308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8" descr="m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50800"/>
            <a:ext cx="137160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9" descr="comicbird-animated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29400" y="484188"/>
            <a:ext cx="1828800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/>
          <p:cNvGrpSpPr>
            <a:grpSpLocks/>
          </p:cNvGrpSpPr>
          <p:nvPr/>
        </p:nvGrpSpPr>
        <p:grpSpPr bwMode="auto">
          <a:xfrm rot="-406777">
            <a:off x="-922338" y="1831975"/>
            <a:ext cx="801688" cy="2098675"/>
            <a:chOff x="2547694" y="2798981"/>
            <a:chExt cx="800757" cy="2097285"/>
          </a:xfrm>
        </p:grpSpPr>
        <p:pic>
          <p:nvPicPr>
            <p:cNvPr id="10258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12821">
              <a:off x="2719801" y="2798981"/>
              <a:ext cx="628650" cy="1266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9"/>
            <p:cNvSpPr/>
            <p:nvPr/>
          </p:nvSpPr>
          <p:spPr>
            <a:xfrm rot="21387179">
              <a:off x="2544951" y="4291623"/>
              <a:ext cx="607307" cy="59809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11" name="Group 10"/>
          <p:cNvGrpSpPr>
            <a:grpSpLocks/>
          </p:cNvGrpSpPr>
          <p:nvPr/>
        </p:nvGrpSpPr>
        <p:grpSpPr bwMode="auto">
          <a:xfrm rot="-1019422">
            <a:off x="-1920875" y="1836738"/>
            <a:ext cx="1255712" cy="1866900"/>
            <a:chOff x="9404763" y="1599547"/>
            <a:chExt cx="1255251" cy="1868198"/>
          </a:xfrm>
        </p:grpSpPr>
        <p:pic>
          <p:nvPicPr>
            <p:cNvPr id="10256" name="Picture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04763" y="1599547"/>
              <a:ext cx="752475" cy="1171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12"/>
            <p:cNvSpPr/>
            <p:nvPr/>
          </p:nvSpPr>
          <p:spPr>
            <a:xfrm>
              <a:off x="9907739" y="2876422"/>
              <a:ext cx="752199" cy="58619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14" name="Group 13"/>
          <p:cNvGrpSpPr>
            <a:grpSpLocks/>
          </p:cNvGrpSpPr>
          <p:nvPr/>
        </p:nvGrpSpPr>
        <p:grpSpPr bwMode="auto">
          <a:xfrm rot="21354041" flipH="1">
            <a:off x="-1781175" y="4367213"/>
            <a:ext cx="1666875" cy="1773237"/>
            <a:chOff x="3581400" y="4533899"/>
            <a:chExt cx="1565492" cy="1772890"/>
          </a:xfrm>
        </p:grpSpPr>
        <p:pic>
          <p:nvPicPr>
            <p:cNvPr id="10254" name="Picture 1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1400" y="5249514"/>
              <a:ext cx="1114425" cy="1057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Rectangle 15"/>
            <p:cNvSpPr/>
            <p:nvPr/>
          </p:nvSpPr>
          <p:spPr>
            <a:xfrm>
              <a:off x="4039993" y="4527989"/>
              <a:ext cx="1113735" cy="108246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86443" flipH="1">
            <a:off x="-2311400" y="3976688"/>
            <a:ext cx="2224087" cy="157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Group 17"/>
          <p:cNvGrpSpPr>
            <a:grpSpLocks/>
          </p:cNvGrpSpPr>
          <p:nvPr/>
        </p:nvGrpSpPr>
        <p:grpSpPr bwMode="auto">
          <a:xfrm flipH="1">
            <a:off x="-2338388" y="4511675"/>
            <a:ext cx="1666875" cy="1728788"/>
            <a:chOff x="7315200" y="4252585"/>
            <a:chExt cx="1362075" cy="1728788"/>
          </a:xfrm>
        </p:grpSpPr>
        <p:pic>
          <p:nvPicPr>
            <p:cNvPr id="10252" name="Picture 1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6200" y="4828848"/>
              <a:ext cx="981075" cy="1152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Rectangle 19"/>
            <p:cNvSpPr/>
            <p:nvPr/>
          </p:nvSpPr>
          <p:spPr>
            <a:xfrm>
              <a:off x="7315200" y="4252585"/>
              <a:ext cx="980694" cy="11525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43088" y="2573338"/>
            <a:ext cx="1952626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146787">
            <a:off x="4248150" y="4138613"/>
            <a:ext cx="403225" cy="20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0994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7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7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4444 -0.00162 0.08889 -0.00417 0.13333 -0.00555 C 0.15833 -0.00787 0.18211 -0.00486 0.20694 -0.00185 C 0.22083 0.00278 0.23107 0.00972 0.24583 0.01296 C 0.25486 0.01898 0.26527 0.02083 0.275 0.02407 C 0.27899 0.02546 0.28211 0.03032 0.28611 0.03148 C 0.29826 0.03472 0.30972 0.03588 0.32205 0.03704 C 0.32934 0.03935 0.33593 0.04352 0.34305 0.0463 C 0.35312 0.05023 0.36319 0.0507 0.37361 0.05185 C 0.38455 0.05671 0.39687 0.0581 0.40833 0.05926 C 0.42482 0.06482 0.41562 0.0625 0.43611 0.06482 C 0.46718 0.06412 0.49809 0.06412 0.52916 0.06296 C 0.54288 0.0625 0.55555 0.05185 0.56944 0.05185 " pathEditMode="relative" ptsTypes="ffffffffffffA">
                                      <p:cBhvr>
                                        <p:cTn id="14" dur="8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4444 -0.00162 0.08889 -0.00417 0.13333 -0.00555 C 0.15833 -0.00787 0.18211 -0.00486 0.20694 -0.00185 C 0.22083 0.00278 0.23107 0.00972 0.24583 0.01296 C 0.25486 0.01898 0.26527 0.02083 0.275 0.02407 C 0.27899 0.02546 0.28211 0.03032 0.28611 0.03148 C 0.29826 0.03472 0.30972 0.03588 0.32205 0.03704 C 0.32934 0.03935 0.33593 0.04352 0.34305 0.0463 C 0.35312 0.05023 0.36319 0.0507 0.37361 0.05185 C 0.38455 0.05671 0.39687 0.0581 0.40833 0.05926 C 0.42482 0.06482 0.41562 0.0625 0.43611 0.06482 C 0.46718 0.06412 0.49809 0.06412 0.52916 0.06296 C 0.54288 0.0625 0.55555 0.05185 0.56944 0.05185 " pathEditMode="relative" ptsTypes="ffffffffffffA">
                                      <p:cBhvr>
                                        <p:cTn id="16" dur="8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4444 -0.00162 0.08889 -0.00417 0.13333 -0.00555 C 0.15833 -0.00787 0.18211 -0.00486 0.20694 -0.00185 C 0.22083 0.00278 0.23107 0.00972 0.24583 0.01296 C 0.25486 0.01898 0.26527 0.02083 0.275 0.02407 C 0.27899 0.02546 0.28211 0.03032 0.28611 0.03148 C 0.29826 0.03472 0.30972 0.03588 0.32205 0.03704 C 0.32934 0.03935 0.33593 0.04352 0.34305 0.0463 C 0.35312 0.05023 0.36319 0.0507 0.37361 0.05185 C 0.38455 0.05671 0.39687 0.0581 0.40833 0.05926 C 0.42482 0.06482 0.41562 0.0625 0.43611 0.06482 C 0.46718 0.06412 0.49809 0.06412 0.52916 0.06296 C 0.54288 0.0625 0.55555 0.05185 0.56944 0.05185 " pathEditMode="relative" ptsTypes="ffffffffffffA">
                                      <p:cBhvr>
                                        <p:cTn id="18" dur="8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4444 -0.00162 0.08889 -0.00417 0.13333 -0.00555 C 0.15833 -0.00787 0.18211 -0.00486 0.20694 -0.00185 C 0.22083 0.00278 0.23107 0.00972 0.24583 0.01296 C 0.25486 0.01898 0.26527 0.02083 0.275 0.02407 C 0.27899 0.02546 0.28211 0.03032 0.28611 0.03148 C 0.29826 0.03472 0.30972 0.03588 0.32205 0.03704 C 0.32934 0.03935 0.33593 0.04352 0.34305 0.0463 C 0.35312 0.05023 0.36319 0.0507 0.37361 0.05185 C 0.38455 0.05671 0.39687 0.0581 0.40833 0.05926 C 0.42482 0.06482 0.41562 0.0625 0.43611 0.06482 C 0.46718 0.06412 0.49809 0.06412 0.52916 0.06296 C 0.54288 0.0625 0.55555 0.05185 0.56944 0.05185 " pathEditMode="relative" ptsTypes="ffffffffffffA">
                                      <p:cBhvr>
                                        <p:cTn id="20" dur="8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4444 -0.00162 0.08889 -0.00417 0.13333 -0.00555 C 0.15833 -0.00787 0.18211 -0.00486 0.20694 -0.00185 C 0.22083 0.00278 0.23107 0.00972 0.24583 0.01296 C 0.25486 0.01898 0.26527 0.02083 0.275 0.02407 C 0.27899 0.02546 0.28211 0.03032 0.28611 0.03148 C 0.29826 0.03472 0.30972 0.03588 0.32205 0.03704 C 0.32934 0.03935 0.33593 0.04352 0.34305 0.0463 C 0.35312 0.05023 0.36319 0.0507 0.37361 0.05185 C 0.38455 0.05671 0.39687 0.0581 0.40833 0.05926 C 0.42482 0.06482 0.41562 0.0625 0.43611 0.06482 C 0.46718 0.06412 0.49809 0.06412 0.52916 0.06296 C 0.54288 0.0625 0.55555 0.05185 0.56944 0.05185 " pathEditMode="relative" ptsTypes="ffffffffffffA">
                                      <p:cBhvr>
                                        <p:cTn id="22" dur="8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4444 -0.00162 0.08889 -0.00417 0.13333 -0.00555 C 0.15833 -0.00787 0.18211 -0.00486 0.20694 -0.00185 C 0.22083 0.00278 0.23107 0.00972 0.24583 0.01296 C 0.25486 0.01898 0.26527 0.02083 0.275 0.02407 C 0.27899 0.02546 0.28211 0.03032 0.28611 0.03148 C 0.29826 0.03472 0.30972 0.03588 0.32205 0.03704 C 0.32934 0.03935 0.33593 0.04352 0.34305 0.0463 C 0.35312 0.05023 0.36319 0.0507 0.37361 0.05185 C 0.38455 0.05671 0.39687 0.0581 0.40833 0.05926 C 0.42482 0.06482 0.41562 0.0625 0.43611 0.06482 C 0.46718 0.06412 0.49809 0.06412 0.52916 0.06296 C 0.54288 0.0625 0.55555 0.05185 0.56944 0.05185 " pathEditMode="relative" ptsTypes="ffffffffffffA">
                                      <p:cBhvr>
                                        <p:cTn id="24" dur="8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5" presetClass="emph" presetSubtype="0" repeatCount="9000" fill="hold" nodeType="withEffect">
                                  <p:stCondLst>
                                    <p:cond delay="10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</TotalTime>
  <Words>232</Words>
  <Application>Microsoft Office PowerPoint</Application>
  <PresentationFormat>On-screen Show (4:3)</PresentationFormat>
  <Paragraphs>25</Paragraphs>
  <Slides>17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Times New Roman</vt:lpstr>
      <vt:lpstr>Office Theme</vt:lpstr>
      <vt:lpstr>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Chicken dance</vt:lpstr>
      <vt:lpstr>Chiếc bụng đói</vt:lpstr>
      <vt:lpstr>Baby shark</vt:lpstr>
      <vt:lpstr>Trời nắng, trời mưa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10</cp:lastModifiedBy>
  <cp:revision>22</cp:revision>
  <dcterms:created xsi:type="dcterms:W3CDTF">2006-08-16T00:00:00Z</dcterms:created>
  <dcterms:modified xsi:type="dcterms:W3CDTF">2024-04-13T02:58:59Z</dcterms:modified>
</cp:coreProperties>
</file>